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4F66-B719-4324-BCB1-ADD164F89813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AB08-D0B3-4588-B1AA-50D8BC79777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Teamprojekt Woche 10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Nantia</a:t>
            </a:r>
            <a:r>
              <a:rPr lang="de-DE" dirty="0" smtClean="0"/>
              <a:t>, Lina, Lisa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QFileDialog</a:t>
            </a:r>
            <a:r>
              <a:rPr lang="de-DE" dirty="0" smtClean="0"/>
              <a:t> für Dateiauswahl</a:t>
            </a:r>
          </a:p>
          <a:p>
            <a:r>
              <a:rPr lang="de-DE" dirty="0" smtClean="0"/>
              <a:t>Filter: verschachtelte </a:t>
            </a:r>
            <a:r>
              <a:rPr lang="de-DE" dirty="0" err="1" smtClean="0"/>
              <a:t>QFilterProxyModel</a:t>
            </a:r>
            <a:endParaRPr lang="de-DE" dirty="0" smtClean="0"/>
          </a:p>
          <a:p>
            <a:r>
              <a:rPr lang="de-DE" dirty="0" err="1" smtClean="0"/>
              <a:t>QLineEdit</a:t>
            </a:r>
            <a:r>
              <a:rPr lang="de-DE" dirty="0" smtClean="0"/>
              <a:t> als </a:t>
            </a:r>
            <a:r>
              <a:rPr lang="de-DE" dirty="0" err="1" smtClean="0"/>
              <a:t>Widget</a:t>
            </a:r>
            <a:endParaRPr lang="de-DE" dirty="0" smtClean="0"/>
          </a:p>
          <a:p>
            <a:r>
              <a:rPr lang="de-DE" dirty="0" err="1" smtClean="0"/>
              <a:t>Maximumsbestimmung</a:t>
            </a:r>
            <a:r>
              <a:rPr lang="de-DE" dirty="0" smtClean="0"/>
              <a:t> für </a:t>
            </a:r>
            <a:r>
              <a:rPr lang="de-DE" dirty="0" err="1" smtClean="0"/>
              <a:t>Bardelegate</a:t>
            </a:r>
            <a:r>
              <a:rPr lang="de-DE" dirty="0" smtClean="0"/>
              <a:t>: speichern in Header</a:t>
            </a:r>
          </a:p>
          <a:p>
            <a:r>
              <a:rPr lang="de-DE" dirty="0" smtClean="0"/>
              <a:t>Beginn der Dokumentation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ausführlich soll </a:t>
            </a:r>
            <a:r>
              <a:rPr lang="de-DE" smtClean="0"/>
              <a:t>die Dokumentation werden?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Teamprojekt Woche 10</vt:lpstr>
      <vt:lpstr>Folie 2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Teamprojekt Woche 10</dc:title>
  <dc:creator>Lisa</dc:creator>
  <cp:lastModifiedBy>Lisa</cp:lastModifiedBy>
  <cp:revision>1</cp:revision>
  <dcterms:created xsi:type="dcterms:W3CDTF">2018-07-16T15:12:22Z</dcterms:created>
  <dcterms:modified xsi:type="dcterms:W3CDTF">2018-07-16T15:15:05Z</dcterms:modified>
</cp:coreProperties>
</file>