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651B-AEE1-42D0-BDCF-2605C9550AC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17FD-1407-4BE5-A904-B017CA5B371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Teamprojekt Woche 8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Nantia</a:t>
            </a:r>
            <a:r>
              <a:rPr lang="de-DE" dirty="0" smtClean="0"/>
              <a:t>, Lina, Lisa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9709" r="9722" b="2912"/>
          <a:stretch>
            <a:fillRect/>
          </a:stretch>
        </p:blipFill>
        <p:spPr bwMode="auto">
          <a:xfrm>
            <a:off x="357157" y="357166"/>
            <a:ext cx="7905805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6715140" y="3571876"/>
            <a:ext cx="21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zählt Buchstaben, nicht Wörter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354" t="23984" r="25694" b="30708"/>
          <a:stretch>
            <a:fillRect/>
          </a:stretch>
        </p:blipFill>
        <p:spPr bwMode="auto">
          <a:xfrm>
            <a:off x="428596" y="2357430"/>
            <a:ext cx="855980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642910" y="500042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Idee: Suche </a:t>
            </a:r>
            <a:r>
              <a:rPr lang="de-DE" dirty="0" err="1" smtClean="0"/>
              <a:t>Peptidcode</a:t>
            </a:r>
            <a:r>
              <a:rPr lang="de-DE" dirty="0" smtClean="0"/>
              <a:t> in angewählter Zeile;</a:t>
            </a:r>
          </a:p>
          <a:p>
            <a:r>
              <a:rPr lang="de-DE" dirty="0" smtClean="0"/>
              <a:t>Verstecke in unterer Tabelle alle Reihen ohne diesen </a:t>
            </a:r>
            <a:r>
              <a:rPr lang="de-DE" dirty="0" err="1" smtClean="0"/>
              <a:t>Peptidcode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Problem: Programm hängt sich bei Anklicken einer Zeile auf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Teamprojekt Woche 8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8</dc:title>
  <dc:creator>Lisa</dc:creator>
  <cp:lastModifiedBy>Lisa</cp:lastModifiedBy>
  <cp:revision>2</cp:revision>
  <dcterms:created xsi:type="dcterms:W3CDTF">2018-07-02T18:17:22Z</dcterms:created>
  <dcterms:modified xsi:type="dcterms:W3CDTF">2018-07-02T18:21:13Z</dcterms:modified>
</cp:coreProperties>
</file>