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 Klicken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831940-1E1B-440F-9847-3439E4038FA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LevelTextmasterformate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B70E00-67BF-446C-8A68-CA34B7AA187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Teamprojekt Woche 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Nantia, Lina, Lisa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74320" y="503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Refactoring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Model, mzTab Parser, Checkboxen etc in main Klasse,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neue Klassen für die Tabellen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Kommentare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  <Words>42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2018-07-02T18:17:22Z</dcterms:created>
  <dc:creator>Lisa</dc:creator>
  <dc:description/>
  <dc:language>en-US</dc:language>
  <cp:lastModifiedBy/>
  <dcterms:modified xsi:type="dcterms:W3CDTF">2018-07-09T08:15:41Z</dcterms:modified>
  <cp:revision>4</cp:revision>
  <dc:subject/>
  <dc:title>Teamprojekt Woche 8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