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292091E0-2C0E-4C91-87D9-5903F63445F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29F62-7496-4927-8D23-442CD65D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00AB93-5EE0-4558-BA77-D8177C578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0C9CF-D2E0-40D6-BEE9-6037815F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82B48-C504-48C0-A959-D038E985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E27AB-EDCF-4F5F-B318-9C2F9296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14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ADB53-2197-4552-A91D-49DCF4A5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3AEE6F-B19F-45E4-A801-40DDA2BA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204E7-9F96-4BD0-8FB2-A9ADF35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AB0FF-B251-4D13-A072-E0CED73F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6822D-C326-487A-A183-5354753E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08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C5DD7B-4D2B-42BD-AB4D-205711A76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901944-C258-4971-BFB8-927C5ABD9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8CD65-4BA2-4377-8873-945F2230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9877D-9A48-4399-8D10-025EC5A7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DA598-08C1-4BFE-BC5E-BE6CC63D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3B3C2-0A09-4BA8-9470-0E0FD213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87622-9FED-41DE-B4F9-ACF4E026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78A135-AC8D-43A4-94A2-EE47BB32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C49E2-CF07-4954-AA79-A8EA0667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5190B-DFB1-489C-B477-9F6FB9EB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75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48503-39D5-4378-BC91-5322517B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3156F-76A9-4CE8-842A-33445568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4CC31-2E92-4700-B032-6962D7FE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6464E1-C906-45DA-9810-16972D39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DB1B6-69FB-41A2-A37E-F6F3E703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E18F2-9919-4B3C-8B17-917E69B8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B6C0C-F8EE-4050-A730-2A9AC55C1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5B6EBD-3AC5-4AEA-A29D-9D944555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A61C24-03CE-4149-8CC2-D648C7DB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4D820E-EC3F-4F77-9F64-173DDF84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F814BD-28BE-49E0-A130-66BD4BC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B0602-451D-499F-8B1A-F26B4FBE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C0D01-2E8E-48C6-9960-9B031E6A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91499E-1F27-4DE1-95D2-04CC06D21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5717E9-CC7B-4484-AC11-5841B34FD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979C34-CD2B-430E-961D-AA9ED0E66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44FB52-F3E9-4E59-A2C2-06C866BE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844B84-4E37-46EC-848F-63E481A5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BBA5D-1E55-45F1-9B0B-32CAD5B7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7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D00EF-BA0E-4B8A-A1F5-131B2307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B801FC-CFFB-4FE9-80EB-21BF6C25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26DDD-6714-4D99-BDA1-C0084E04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C649DA-03D9-4EFB-8F4B-CE273C45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4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C5A1B-0BBD-48EA-952C-8BA1DF1D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E4A2D1-4B74-49C8-8F7A-0CC8A40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753014-4918-4D59-9C25-E0E404AD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8C823-AC54-4C28-98D8-8A9D326A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88C73-43A2-4D4D-B8EB-664CEBBE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E1EEF-E004-4719-8F0C-1C0232B6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E32AF-2F1F-414B-9174-2D7B6F44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4D6777-9E8A-4145-832E-BEF725E9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72B42-4DE3-4276-AC58-58A2D027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0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6B8B7-8E1C-4E02-BEE3-DDA4A709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78F870-D13D-444F-AA20-8B7F44D60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6561B1-8B97-47C6-B4FC-4D9B51C1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83CE2-3064-4592-B5B1-A4F0BDE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4C1AB-3C34-49C7-BD77-E0EE1272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3FEE4-1A37-4A6B-B9AC-D83A84D5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8463D3-C3CF-4D2E-B100-2ACAF306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411A5C-10F9-40D8-BA0C-A8F96FA0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C35019-8ED8-46D1-850F-DDBA0FC9C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E256-4AA8-423C-994D-6D19C4D9A15F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7C4FD-116E-4F59-BC43-A924DBC5A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A0D3F-35AF-418E-A4C9-142E98DF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27AC-BAA1-44E2-883B-A0BBDB88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86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3570F82-B5D8-4BED-954E-02613DE7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Pull Request			Code Review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2542EA9-ED86-4AAA-84C0-7D20583E0D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Anfrage einen Branch in einen anderen Branch zu ziehen</a:t>
            </a:r>
          </a:p>
          <a:p>
            <a:r>
              <a:rPr lang="de-DE" dirty="0"/>
              <a:t>Vorgeschlagene Features können diskutiert, verändert werden</a:t>
            </a:r>
          </a:p>
          <a:p>
            <a:r>
              <a:rPr lang="de-DE" dirty="0" err="1"/>
              <a:t>Branches</a:t>
            </a:r>
            <a:r>
              <a:rPr lang="de-DE" dirty="0"/>
              <a:t> werden zusammengeführt</a:t>
            </a:r>
          </a:p>
          <a:p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C0DD8D2-F387-4201-A47B-91833C89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0588" y="1825625"/>
            <a:ext cx="5033211" cy="4351338"/>
          </a:xfrm>
        </p:spPr>
        <p:txBody>
          <a:bodyPr/>
          <a:lstStyle/>
          <a:p>
            <a:r>
              <a:rPr lang="de-DE" dirty="0"/>
              <a:t>Fehlersuche im Code</a:t>
            </a:r>
          </a:p>
        </p:txBody>
      </p:sp>
    </p:spTree>
    <p:extLst>
      <p:ext uri="{BB962C8B-B14F-4D97-AF65-F5344CB8AC3E}">
        <p14:creationId xmlns:p14="http://schemas.microsoft.com/office/powerpoint/2010/main" val="76834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Pull Request   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Pull Request</dc:title>
  <dc:creator>Lina Gh</dc:creator>
  <cp:lastModifiedBy>Lina Gh</cp:lastModifiedBy>
  <cp:revision>7</cp:revision>
  <dcterms:created xsi:type="dcterms:W3CDTF">2018-05-28T09:31:11Z</dcterms:created>
  <dcterms:modified xsi:type="dcterms:W3CDTF">2018-05-28T17:04:34Z</dcterms:modified>
</cp:coreProperties>
</file>