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299" r:id="rId4"/>
    <p:sldId id="298" r:id="rId5"/>
    <p:sldId id="304" r:id="rId6"/>
    <p:sldId id="305" r:id="rId7"/>
    <p:sldId id="306" r:id="rId8"/>
    <p:sldId id="278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DDD"/>
    <a:srgbClr val="FA6E00"/>
    <a:srgbClr val="FFCD4D"/>
    <a:srgbClr val="FFDC4D"/>
    <a:srgbClr val="FC9A4D"/>
    <a:srgbClr val="BFDFEC"/>
    <a:srgbClr val="FFCD00"/>
    <a:srgbClr val="7CCDE6"/>
    <a:srgbClr val="0080B4"/>
    <a:srgbClr val="00537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fld id="{D065D54E-7BE1-4068-A7EA-268E48A319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95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TUBS_CO_150d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/>
              <a:t>Vorname, Nachname </a:t>
            </a:r>
            <a:r>
              <a:rPr lang="de-DE"/>
              <a:t>der Referentin/des </a:t>
            </a:r>
            <a:r>
              <a:rPr lang="de-DE" dirty="0"/>
              <a:t>Referenten, Datum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535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und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233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048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474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5442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294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021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9968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xmlns="" val="10503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924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35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1098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xmlns="" val="20566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1" name="Textfeld 7"/>
          <p:cNvSpPr txBox="1">
            <a:spLocks noChangeArrowheads="1"/>
          </p:cNvSpPr>
          <p:nvPr/>
        </p:nvSpPr>
        <p:spPr bwMode="auto">
          <a:xfrm>
            <a:off x="1821600" y="6141600"/>
            <a:ext cx="3859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800" dirty="0"/>
              <a:t>Datum | Referent/in | Kurztitel der Präsentation (bitte im Master einfügen) | Seite </a:t>
            </a:r>
            <a:fld id="{BA74B104-1CFD-48D2-8597-38330CCC6C63}" type="slidenum">
              <a:rPr lang="de-DE" sz="800"/>
              <a:pPr eaLnBrk="1" hangingPunct="1"/>
              <a:t>‹Nr.›</a:t>
            </a:fld>
            <a:endParaRPr lang="de-DE" sz="800" dirty="0"/>
          </a:p>
          <a:p>
            <a:pPr eaLnBrk="1" hangingPunct="1"/>
            <a:endParaRPr lang="de-DE" sz="8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68" r:id="rId3"/>
    <p:sldLayoutId id="2147483669" r:id="rId4"/>
    <p:sldLayoutId id="2147483670" r:id="rId5"/>
    <p:sldLayoutId id="2147483693" r:id="rId6"/>
    <p:sldLayoutId id="2147483694" r:id="rId7"/>
    <p:sldLayoutId id="2147483695" r:id="rId8"/>
    <p:sldLayoutId id="2147483696" r:id="rId9"/>
    <p:sldLayoutId id="2147483672" r:id="rId10"/>
    <p:sldLayoutId id="2147483690" r:id="rId11"/>
    <p:sldLayoutId id="2147483692" r:id="rId12"/>
    <p:sldLayoutId id="2147483691" r:id="rId13"/>
    <p:sldLayoutId id="2147483689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de-DE" dirty="0"/>
              <a:t>Lucas, Schreer, </a:t>
            </a:r>
            <a:r>
              <a:rPr lang="de-DE" dirty="0" smtClean="0"/>
              <a:t>13.12.2018</a:t>
            </a:r>
            <a:endParaRPr lang="de-DE" dirty="0"/>
          </a:p>
        </p:txBody>
      </p:sp>
      <p:sp>
        <p:nvSpPr>
          <p:cNvPr id="409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Austausch der Ergebnisse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 zum Abschätzen der max. Flughöhe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des Programms:</a:t>
            </a:r>
          </a:p>
          <a:p>
            <a:r>
              <a:rPr lang="de-DE" dirty="0" smtClean="0"/>
              <a:t>	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Festlegung des zu untersuchenden Fluggeräts (Motor-, Propeller-, Batterieparameter und weiterer Missionsparameter sowie Randbedingungen)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Leistungsberechnung basiert auf Datenbanken zu Propellern (APC), Motoren und Batterien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Berechnung diverser Leistungsparameter : Motorstrom und –</a:t>
            </a:r>
            <a:r>
              <a:rPr lang="de-DE" dirty="0" err="1" smtClean="0"/>
              <a:t>spannung</a:t>
            </a:r>
            <a:r>
              <a:rPr lang="de-DE" dirty="0" smtClean="0"/>
              <a:t>, Propellerdrehzahl und –</a:t>
            </a:r>
            <a:r>
              <a:rPr lang="de-DE" dirty="0" err="1" smtClean="0"/>
              <a:t>drehmoment</a:t>
            </a:r>
            <a:r>
              <a:rPr lang="de-DE" dirty="0" smtClean="0"/>
              <a:t>, Batterieentladung und vor allem Restladung, Wirkungsgrad, Schubhebelstellung,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Abschätzung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Randbedingungen für Mission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Nutzlast von 250g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Windgeschwindigkeit lateral: 100km/h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Minimale Restkapazität: 30</a:t>
            </a:r>
            <a:r>
              <a:rPr lang="de-DE" dirty="0" smtClean="0"/>
              <a:t>%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Konstante Steiggeschwindigkeit von 10m/s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Allgemeine Randbedingungen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Annahme einer Normatmosphäre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Höhenprofil implementierbar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Verwendetes Fluggerät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Quadrocopter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Bezug auf </a:t>
            </a:r>
            <a:r>
              <a:rPr lang="de-DE" dirty="0" err="1" smtClean="0"/>
              <a:t>Quadrocopter</a:t>
            </a:r>
            <a:r>
              <a:rPr lang="de-DE" dirty="0" smtClean="0"/>
              <a:t> aus Russland (max. Höhe 10200 m)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Motor: </a:t>
            </a:r>
            <a:r>
              <a:rPr lang="de-DE" dirty="0" err="1" smtClean="0"/>
              <a:t>Cobra</a:t>
            </a:r>
            <a:r>
              <a:rPr lang="de-DE" dirty="0" smtClean="0"/>
              <a:t> CM2206 / </a:t>
            </a:r>
            <a:r>
              <a:rPr lang="de-DE" dirty="0" smtClean="0"/>
              <a:t>1400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Propeller:  APC 9x4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Batterie: </a:t>
            </a:r>
            <a:r>
              <a:rPr lang="de-DE" dirty="0" smtClean="0"/>
              <a:t>Assembling Li-</a:t>
            </a:r>
            <a:r>
              <a:rPr lang="de-DE" dirty="0" err="1" smtClean="0"/>
              <a:t>ion</a:t>
            </a:r>
            <a:r>
              <a:rPr lang="de-DE" dirty="0" smtClean="0"/>
              <a:t> </a:t>
            </a:r>
            <a:r>
              <a:rPr lang="de-DE" dirty="0" smtClean="0"/>
              <a:t>4s3p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Gewicht:  </a:t>
            </a:r>
            <a:r>
              <a:rPr lang="de-DE" dirty="0" err="1" smtClean="0"/>
              <a:t>Copter</a:t>
            </a:r>
            <a:r>
              <a:rPr lang="de-DE" dirty="0" smtClean="0"/>
              <a:t>: 0,5kg</a:t>
            </a:r>
            <a:endParaRPr lang="de-DE" dirty="0" smtClean="0"/>
          </a:p>
          <a:p>
            <a:r>
              <a:rPr lang="de-DE" dirty="0" smtClean="0"/>
              <a:t>                      Batterie: 0,9kg</a:t>
            </a:r>
          </a:p>
          <a:p>
            <a:r>
              <a:rPr lang="de-DE" dirty="0" smtClean="0"/>
              <a:t>	</a:t>
            </a:r>
            <a:r>
              <a:rPr lang="de-DE" dirty="0" smtClean="0"/>
              <a:t>	      Motor jeweils: 0,0365kg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Restladung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C:\Users\Cip\Desktop\Bachelorarbeit\Lucas\C_Rest_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616624" cy="4212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Drehzahl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C:\Users\Cip\Desktop\Bachelorarbeit\Lucas\ome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5664630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Schubhebelstellung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C:\Users\Cip\Desktop\Bachelorarbeit\Lucas\PW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544617" cy="4158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und Ausblick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</p:spPr>
        <p:txBody>
          <a:bodyPr/>
          <a:lstStyle/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Erreichen von 10km mit </a:t>
            </a:r>
            <a:r>
              <a:rPr lang="de-DE" dirty="0" err="1" smtClean="0"/>
              <a:t>Multicopter</a:t>
            </a:r>
            <a:r>
              <a:rPr lang="de-DE" dirty="0" smtClean="0"/>
              <a:t> erscheint realistisch</a:t>
            </a:r>
          </a:p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Allerdings nur mit optimalen Randbedingungen und ohne Nutzlast</a:t>
            </a:r>
          </a:p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Für das Projekt AEROMET </a:t>
            </a:r>
            <a:r>
              <a:rPr lang="de-DE" dirty="0" smtClean="0"/>
              <a:t>u</a:t>
            </a:r>
            <a:r>
              <a:rPr lang="de-DE" dirty="0" smtClean="0"/>
              <a:t>ngeeignet aus folgenden Gründen</a:t>
            </a:r>
          </a:p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Restladung verringert erreichbar Höhe erheblich, ansonsten keine sichere Rückkehr</a:t>
            </a:r>
          </a:p>
          <a:p>
            <a:pPr marL="457200" lvl="2" indent="-285750"/>
            <a:endParaRPr lang="de-DE" dirty="0" smtClean="0"/>
          </a:p>
          <a:p>
            <a:pPr marL="457200" lvl="2" indent="-285750">
              <a:buNone/>
            </a:pPr>
            <a:endParaRPr lang="de-DE" dirty="0" smtClean="0"/>
          </a:p>
          <a:p>
            <a:pPr marL="285750" lvl="1" indent="-285750"/>
            <a:endParaRPr lang="de-DE" dirty="0" smtClean="0"/>
          </a:p>
          <a:p>
            <a:pPr marL="285750" lvl="1" indent="-28575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raunschweig_PPT2007_Folienpool_pptx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TUBraunschweig_PPT2007_Folienpool_pptx</Template>
  <TotalTime>0</TotalTime>
  <Words>125</Words>
  <Application>Microsoft Office PowerPoint</Application>
  <PresentationFormat>Bildschirmpräsentation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TUBraunschweig_PPT2007_Folienpool_pptx</vt:lpstr>
      <vt:lpstr>Austausch der Ergebnisse</vt:lpstr>
      <vt:lpstr>Programm zum Abschätzen der max. Flughöhe</vt:lpstr>
      <vt:lpstr>Erste Abschätzung</vt:lpstr>
      <vt:lpstr>Verwendetes Fluggerät</vt:lpstr>
      <vt:lpstr>Restladung</vt:lpstr>
      <vt:lpstr>Drehzahl</vt:lpstr>
      <vt:lpstr>Schubhebelstellung</vt:lpstr>
      <vt:lpstr>Ergebnisse und Ausblick</vt:lpstr>
    </vt:vector>
  </TitlesOfParts>
  <Company>TU Braunschweig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Austausch der Ergebnisse</dc:title>
  <dc:creator>Lucas Schreer</dc:creator>
  <cp:lastModifiedBy>Cip</cp:lastModifiedBy>
  <cp:revision>15</cp:revision>
  <cp:lastPrinted>2016-07-27T11:29:09Z</cp:lastPrinted>
  <dcterms:created xsi:type="dcterms:W3CDTF">2018-11-25T10:31:53Z</dcterms:created>
  <dcterms:modified xsi:type="dcterms:W3CDTF">2018-12-12T10:13:23Z</dcterms:modified>
</cp:coreProperties>
</file>