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7" r:id="rId4"/>
    <p:sldId id="299" r:id="rId5"/>
    <p:sldId id="298" r:id="rId6"/>
    <p:sldId id="304" r:id="rId7"/>
    <p:sldId id="305" r:id="rId8"/>
    <p:sldId id="306" r:id="rId9"/>
    <p:sldId id="27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c" initials="Y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A6E00"/>
    <a:srgbClr val="FFCD4D"/>
    <a:srgbClr val="FFDC4D"/>
    <a:srgbClr val="FC9A4D"/>
    <a:srgbClr val="BFDFEC"/>
    <a:srgbClr val="FFCD00"/>
    <a:srgbClr val="7CCDE6"/>
    <a:srgbClr val="0080B4"/>
    <a:srgbClr val="00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82" d="100"/>
          <a:sy n="82" d="100"/>
        </p:scale>
        <p:origin x="7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2T16:29:39.473" idx="6">
    <p:pos x="10" y="10"/>
    <p:text>Falls noch Zeit ist: Flussdiagramm des Programmablaufs (anschaulicher)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2T16:29:02.162" idx="3">
    <p:pos x="10" y="10"/>
    <p:text>Daten doppelt zeigen? 1x "Validierung" und 1x mit dem starken Seitenwind und Nutzlast?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fld id="{D065D54E-7BE1-4068-A7EA-268E48A319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9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TUBS_CO_150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/>
              <a:t>Vorname, Nachname </a:t>
            </a:r>
            <a:r>
              <a:rPr lang="de-DE"/>
              <a:t>der Referentin/des </a:t>
            </a:r>
            <a:r>
              <a:rPr lang="de-DE" dirty="0"/>
              <a:t>Referenten, Datum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5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und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3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8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74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42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1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68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3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4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5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98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566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1" name="Textfeld 7"/>
          <p:cNvSpPr txBox="1">
            <a:spLocks noChangeArrowheads="1"/>
          </p:cNvSpPr>
          <p:nvPr/>
        </p:nvSpPr>
        <p:spPr bwMode="auto">
          <a:xfrm>
            <a:off x="1821600" y="6141600"/>
            <a:ext cx="3859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800" dirty="0"/>
              <a:t>Datum | Referent/in | Kurztitel der Präsentation (bitte im Master einfügen) | Seite </a:t>
            </a:r>
            <a:fld id="{BA74B104-1CFD-48D2-8597-38330CCC6C63}" type="slidenum">
              <a:rPr lang="de-DE" sz="800"/>
              <a:pPr eaLnBrk="1" hangingPunct="1"/>
              <a:t>‹Nr.›</a:t>
            </a:fld>
            <a:endParaRPr lang="de-DE" sz="800" dirty="0"/>
          </a:p>
          <a:p>
            <a:pPr eaLnBrk="1" hangingPunct="1"/>
            <a:endParaRPr lang="de-DE" sz="8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68" r:id="rId3"/>
    <p:sldLayoutId id="2147483669" r:id="rId4"/>
    <p:sldLayoutId id="2147483670" r:id="rId5"/>
    <p:sldLayoutId id="2147483693" r:id="rId6"/>
    <p:sldLayoutId id="2147483694" r:id="rId7"/>
    <p:sldLayoutId id="2147483695" r:id="rId8"/>
    <p:sldLayoutId id="2147483696" r:id="rId9"/>
    <p:sldLayoutId id="2147483672" r:id="rId10"/>
    <p:sldLayoutId id="2147483690" r:id="rId11"/>
    <p:sldLayoutId id="2147483692" r:id="rId12"/>
    <p:sldLayoutId id="2147483691" r:id="rId13"/>
    <p:sldLayoutId id="2147483689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dirty="0"/>
              <a:t>Lucas, Schreer, 13.12.2018</a:t>
            </a:r>
          </a:p>
        </p:txBody>
      </p:sp>
      <p:sp>
        <p:nvSpPr>
          <p:cNvPr id="409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Austausch der Ergebnisse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zum Abschätzen der max. Flughöhe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 des Programms:</a:t>
            </a:r>
          </a:p>
          <a:p>
            <a:r>
              <a:rPr lang="de-DE" dirty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Festlegung des zu untersuchenden Fluggeräts (Motor-, Propeller-, Batterieparameter und weiterer Missionsparameter sowie Randbedingungen)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Leistungsberechnung basiert auf Datenbanken zu Propellern (APC), Motoren und Batterien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Berechnung diverser Leistungsparameter : Motorstrom und –</a:t>
            </a:r>
            <a:r>
              <a:rPr lang="de-DE" dirty="0" err="1"/>
              <a:t>spannung</a:t>
            </a:r>
            <a:r>
              <a:rPr lang="de-DE" dirty="0"/>
              <a:t>, Propellerdrehzahl und –</a:t>
            </a:r>
            <a:r>
              <a:rPr lang="de-DE" dirty="0" err="1"/>
              <a:t>drehmoment</a:t>
            </a:r>
            <a:r>
              <a:rPr lang="de-DE" dirty="0"/>
              <a:t>, Batterieentladung und vor allem Restladung, Wirkungsgrad, Schubhebelstellung, </a:t>
            </a:r>
            <a:r>
              <a:rPr lang="de-DE" dirty="0" err="1"/>
              <a:t>etc</a:t>
            </a:r>
            <a:endParaRPr lang="de-DE" dirty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1E73-458A-4EDF-BBB8-DFF5A6CE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3E987D-3CD6-40C7-A605-2CFE65C2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54" y="1260475"/>
            <a:ext cx="5263741" cy="4498975"/>
          </a:xfrm>
        </p:spPr>
      </p:pic>
    </p:spTree>
    <p:extLst>
      <p:ext uri="{BB962C8B-B14F-4D97-AF65-F5344CB8AC3E}">
        <p14:creationId xmlns:p14="http://schemas.microsoft.com/office/powerpoint/2010/main" val="391974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Abschätzung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  <a:p>
            <a:r>
              <a:rPr lang="de-DE" dirty="0"/>
              <a:t>Randbedingungen für Mission</a:t>
            </a:r>
          </a:p>
          <a:p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Nutzlast von 250g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Windgeschwindigkeit lateral: 100km/h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Minimale Restkapazität: 30%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r>
              <a:rPr lang="de-DE" dirty="0"/>
              <a:t>Allgemeine Randbedingungen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Konstante Steiggeschwindigkeit von 10m/s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Annahme einer Normatmosphäre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Höhenprofil implementierbar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Verwendetes Fluggerät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Quadrocopter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Bezug auf </a:t>
            </a:r>
            <a:r>
              <a:rPr lang="de-DE" dirty="0" err="1"/>
              <a:t>Quadrocopter</a:t>
            </a:r>
            <a:r>
              <a:rPr lang="de-DE" dirty="0"/>
              <a:t> aus Russland (max. Höhe 10200 m)</a:t>
            </a:r>
          </a:p>
          <a:p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Motor: </a:t>
            </a:r>
            <a:r>
              <a:rPr lang="de-DE" dirty="0" err="1"/>
              <a:t>Cobra</a:t>
            </a:r>
            <a:r>
              <a:rPr lang="de-DE" dirty="0"/>
              <a:t> CM2206 / 1400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Propeller:  APC 9x4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Batterie: Assembling Li-</a:t>
            </a:r>
            <a:r>
              <a:rPr lang="de-DE" dirty="0" err="1"/>
              <a:t>ion</a:t>
            </a:r>
            <a:r>
              <a:rPr lang="de-DE" dirty="0"/>
              <a:t> 4s3p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Gewicht:  </a:t>
            </a:r>
            <a:r>
              <a:rPr lang="de-DE" dirty="0" err="1"/>
              <a:t>Copter</a:t>
            </a:r>
            <a:r>
              <a:rPr lang="de-DE" dirty="0"/>
              <a:t>: 0,5kg</a:t>
            </a:r>
          </a:p>
          <a:p>
            <a:r>
              <a:rPr lang="de-DE" dirty="0"/>
              <a:t>                      Batterie: 0,9kg</a:t>
            </a:r>
          </a:p>
          <a:p>
            <a:r>
              <a:rPr lang="de-DE" dirty="0"/>
              <a:t>		      Motor jeweils: 0,0365kg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4020725-EE22-41C9-A7AA-DBA9E1036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50" y="2420888"/>
            <a:ext cx="4788024" cy="2542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Restladung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Cip\Desktop\Bachelorarbeit\Lucas\Leistungsberechnung\C_Rest_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628800"/>
            <a:ext cx="5568618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Drehzahl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Cip\Desktop\Bachelorarbeit\Lucas\Leistungsberechnung\ome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6" cy="4158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Schubhebelstellung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C:\Users\Cip\Desktop\Bachelorarbeit\Lucas\PW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7" cy="4158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Max. erreichbare Höhe mit 	 </a:t>
            </a:r>
            <a:r>
              <a:rPr lang="de-DE" dirty="0">
                <a:sym typeface="Wingdings" pitchFamily="2" charset="2"/>
              </a:rPr>
              <a:t> 	7300 m</a:t>
            </a:r>
            <a:endParaRPr lang="de-DE" dirty="0"/>
          </a:p>
          <a:p>
            <a:pPr marL="285750" lvl="1" indent="-285750"/>
            <a:endParaRPr lang="de-DE" dirty="0"/>
          </a:p>
          <a:p>
            <a:pPr marL="285750" lvl="1" indent="-285750">
              <a:buNone/>
            </a:pPr>
            <a:endParaRPr lang="de-DE" dirty="0"/>
          </a:p>
          <a:p>
            <a:pPr marL="285750" lvl="1" indent="-285750">
              <a:buNone/>
            </a:pPr>
            <a:endParaRPr lang="de-DE" dirty="0"/>
          </a:p>
          <a:p>
            <a:pPr marL="285750" lvl="1" indent="-285750"/>
            <a:r>
              <a:rPr lang="de-DE" dirty="0"/>
              <a:t>Erreichen von 10km mit </a:t>
            </a:r>
            <a:r>
              <a:rPr lang="de-DE" dirty="0" err="1"/>
              <a:t>Multicopter</a:t>
            </a:r>
            <a:r>
              <a:rPr lang="de-DE" dirty="0"/>
              <a:t> erscheint realistisch</a:t>
            </a:r>
          </a:p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Allerdings nur mit optimalen Randbedingungen und ohne Nutzlast</a:t>
            </a:r>
          </a:p>
          <a:p>
            <a:pPr marL="285750" lvl="1" indent="-285750"/>
            <a:endParaRPr lang="de-DE" dirty="0"/>
          </a:p>
          <a:p>
            <a:pPr marL="285750" lvl="1" indent="-285750"/>
            <a:r>
              <a:rPr lang="de-DE" dirty="0"/>
              <a:t>Großen Einfluss haben: Gesamtgewicht, Restladung, Steiggeschwindigkeit, </a:t>
            </a:r>
            <a:r>
              <a:rPr lang="de-DE" dirty="0" err="1"/>
              <a:t>Aerodynamik,etc</a:t>
            </a:r>
            <a:r>
              <a:rPr lang="de-DE" dirty="0"/>
              <a:t>. </a:t>
            </a:r>
          </a:p>
          <a:p>
            <a:pPr marL="457200" lvl="2" indent="-285750"/>
            <a:endParaRPr lang="de-DE" dirty="0"/>
          </a:p>
          <a:p>
            <a:pPr marL="457200" lvl="2" indent="-285750">
              <a:buNone/>
            </a:pPr>
            <a:endParaRPr lang="de-DE" dirty="0"/>
          </a:p>
          <a:p>
            <a:pPr marL="285750" lvl="1" indent="-285750"/>
            <a:endParaRPr lang="de-DE" dirty="0"/>
          </a:p>
          <a:p>
            <a:pPr marL="285750" lvl="1" indent="-285750"/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raunschweig_PPT2007_Folienpool_pptx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TUBraunschweig_PPT2007_Folienpool_pptx</Template>
  <TotalTime>0</TotalTime>
  <Words>100</Words>
  <Application>Microsoft Office PowerPoint</Application>
  <PresentationFormat>Bildschirmpräsentation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Wingdings</vt:lpstr>
      <vt:lpstr>TUBraunschweig_PPT2007_Folienpool_pptx</vt:lpstr>
      <vt:lpstr>Austausch der Ergebnisse</vt:lpstr>
      <vt:lpstr>Programm zum Abschätzen der max. Flughöhe</vt:lpstr>
      <vt:lpstr>Programmablauf</vt:lpstr>
      <vt:lpstr>Erste Abschätzung</vt:lpstr>
      <vt:lpstr>Verwendetes Fluggerät</vt:lpstr>
      <vt:lpstr>Restladung</vt:lpstr>
      <vt:lpstr>Drehzahl</vt:lpstr>
      <vt:lpstr>Schubhebelstellung</vt:lpstr>
      <vt:lpstr>Ergebnisse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Austausch der Ergebnisse</dc:title>
  <dc:creator>Lucas Schreer</dc:creator>
  <cp:lastModifiedBy>Lucas Schreer</cp:lastModifiedBy>
  <cp:revision>22</cp:revision>
  <cp:lastPrinted>2016-07-27T11:29:09Z</cp:lastPrinted>
  <dcterms:created xsi:type="dcterms:W3CDTF">2018-11-25T10:31:53Z</dcterms:created>
  <dcterms:modified xsi:type="dcterms:W3CDTF">2018-12-12T17:36:39Z</dcterms:modified>
</cp:coreProperties>
</file>