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3754" y="2971800"/>
            <a:ext cx="8627845" cy="1930146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42905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Runtime Exception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95312"/>
            <a:ext cx="3505200" cy="17811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" name="Rounded Rectangular Callout 1"/>
          <p:cNvSpPr/>
          <p:nvPr/>
        </p:nvSpPr>
        <p:spPr>
          <a:xfrm>
            <a:off x="479425" y="457200"/>
            <a:ext cx="3505200" cy="2376488"/>
          </a:xfrm>
          <a:prstGeom prst="wedgeRoundRectCallout">
            <a:avLst>
              <a:gd name="adj1" fmla="val 72645"/>
              <a:gd name="adj2" fmla="val -872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we don't handle the exceptions, they lead to unexpected program termination. Lets take an example for better understanding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will lead to an exception at runtime, hence the Java run-time system will construct an exception and then throw it. As we don't have any mechanism for </a:t>
            </a:r>
            <a:r>
              <a:rPr lang="en-US" sz="1200"/>
              <a:t>handling </a:t>
            </a:r>
            <a:r>
              <a:rPr lang="en-US" sz="1200" smtClean="0"/>
              <a:t>an exception </a:t>
            </a:r>
            <a:r>
              <a:rPr lang="en-US" sz="1200" dirty="0" smtClean="0"/>
              <a:t>for this program</a:t>
            </a:r>
            <a:r>
              <a:rPr lang="en-US" sz="1200" dirty="0"/>
              <a:t>, hence the default handler will handle the exception and will print the details of the exception on the terminal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3835527"/>
            <a:ext cx="4638675" cy="4095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968593" y="3184779"/>
            <a:ext cx="1893670" cy="384048"/>
          </a:xfrm>
          <a:prstGeom prst="wedgeRoundRectCallout">
            <a:avLst>
              <a:gd name="adj1" fmla="val 123526"/>
              <a:gd name="adj2" fmla="val 122024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Name and description of the Exception</a:t>
            </a:r>
            <a:endParaRPr lang="en-US" sz="12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490662" y="4368927"/>
            <a:ext cx="925295" cy="384048"/>
          </a:xfrm>
          <a:prstGeom prst="wedgeRoundRectCallout">
            <a:avLst>
              <a:gd name="adj1" fmla="val 113945"/>
              <a:gd name="adj2" fmla="val -103670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Class name</a:t>
            </a:r>
            <a:endParaRPr lang="en-US" sz="12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4151077" y="4375404"/>
            <a:ext cx="1053197" cy="329946"/>
          </a:xfrm>
          <a:prstGeom prst="wedgeRoundRectCallout">
            <a:avLst>
              <a:gd name="adj1" fmla="val 55579"/>
              <a:gd name="adj2" fmla="val -128472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File Name</a:t>
            </a:r>
            <a:endParaRPr lang="en-US" sz="12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6553200" y="3438715"/>
            <a:ext cx="2133600" cy="507873"/>
          </a:xfrm>
          <a:prstGeom prst="wedgeRoundRectCallout">
            <a:avLst>
              <a:gd name="adj1" fmla="val -64385"/>
              <a:gd name="adj2" fmla="val 76524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Stack trace.(line at which exception occurred)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75273</TotalTime>
  <Words>101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6972</cp:revision>
  <dcterms:created xsi:type="dcterms:W3CDTF">2006-08-16T00:00:00Z</dcterms:created>
  <dcterms:modified xsi:type="dcterms:W3CDTF">2016-04-21T08:46:22Z</dcterms:modified>
</cp:coreProperties>
</file>