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599" y="42902"/>
            <a:ext cx="1752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Operator </a:t>
            </a:r>
            <a:r>
              <a:rPr lang="en-US" sz="1200" dirty="0"/>
              <a:t>Overloading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955" y="1066800"/>
            <a:ext cx="8921750" cy="461665"/>
          </a:xfrm>
          <a:prstGeom prst="rect">
            <a:avLst/>
          </a:prstGeom>
          <a:ln w="635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“+” operator can be used to add two integers as well as concat two </a:t>
            </a:r>
            <a:r>
              <a:rPr lang="en-US" sz="1200" dirty="0" smtClean="0"/>
              <a:t>sub-</a:t>
            </a:r>
            <a:r>
              <a:rPr lang="en-US" sz="1200" dirty="0" smtClean="0"/>
              <a:t>strings,So</a:t>
            </a:r>
            <a:r>
              <a:rPr lang="en-US" sz="1200" dirty="0" smtClean="0"/>
              <a:t> it is called </a:t>
            </a:r>
            <a:r>
              <a:rPr lang="en-US" sz="1200" dirty="0"/>
              <a:t>operator </a:t>
            </a:r>
            <a:r>
              <a:rPr lang="en-US" sz="1200" dirty="0" smtClean="0"/>
              <a:t>overloading.</a:t>
            </a:r>
            <a:r>
              <a:rPr lang="en-US" sz="1200" dirty="0"/>
              <a:t> Well, this is the only available support for operator overloading in java, and you can not have your own custom defined operator overloading in java.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3028950" cy="8477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72684</TotalTime>
  <Words>52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6206</cp:revision>
  <dcterms:created xsi:type="dcterms:W3CDTF">2006-08-16T00:00:00Z</dcterms:created>
  <dcterms:modified xsi:type="dcterms:W3CDTF">2015-12-22T08:24:21Z</dcterms:modified>
</cp:coreProperties>
</file>