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2590800" y="35739"/>
            <a:ext cx="3886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Difference between Serialization and Externalization in </a:t>
            </a:r>
            <a:r>
              <a:rPr lang="en-US" sz="1200" dirty="0" smtClean="0"/>
              <a:t>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90679951"/>
              </p:ext>
            </p:extLst>
          </p:nvPr>
        </p:nvGraphicFramePr>
        <p:xfrm>
          <a:off x="307974" y="482600"/>
          <a:ext cx="8607426" cy="4409440"/>
        </p:xfrm>
        <a:graphic>
          <a:graphicData uri="http://schemas.openxmlformats.org/drawingml/2006/table">
            <a:tbl>
              <a:tblPr firstRow="1" bandRow="1">
                <a:tableStyleId>{91EBBBCC-DAD2-459C-BE2E-F6DE35CF9A28}</a:tableStyleId>
              </a:tblPr>
              <a:tblGrid>
                <a:gridCol w="4303713"/>
                <a:gridCol w="4303713"/>
              </a:tblGrid>
              <a:tr h="370840">
                <a:tc>
                  <a:txBody>
                    <a:bodyPr/>
                    <a:lstStyle/>
                    <a:p>
                      <a:r>
                        <a:rPr lang="en-US" sz="1100" dirty="0" smtClean="0"/>
                        <a:t>Serialization </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Externalization </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u="none" strike="noStrike" kern="1200" dirty="0" smtClean="0">
                          <a:effectLst/>
                        </a:rPr>
                        <a:t>In case of </a:t>
                      </a:r>
                      <a:r>
                        <a:rPr lang="en-US" sz="1100" dirty="0" smtClean="0"/>
                        <a:t>Serialization </a:t>
                      </a:r>
                      <a:r>
                        <a:rPr lang="en-US" sz="1100" u="none" strike="noStrike" kern="1200" dirty="0" smtClean="0">
                          <a:effectLst/>
                        </a:rPr>
                        <a:t>Java </a:t>
                      </a:r>
                      <a:r>
                        <a:rPr lang="en-US" sz="1100" u="none" strike="noStrike" kern="1200" dirty="0" smtClean="0">
                          <a:effectLst/>
                        </a:rPr>
                        <a:t>Virtual machine </a:t>
                      </a:r>
                      <a:r>
                        <a:rPr lang="en-US" sz="1100" kern="1200" dirty="0" smtClean="0">
                          <a:effectLst/>
                        </a:rPr>
                        <a:t>has full control</a:t>
                      </a:r>
                      <a:r>
                        <a:rPr lang="en-US" sz="1100" u="none" strike="noStrike" kern="1200" dirty="0" smtClean="0">
                          <a:effectLst/>
                        </a:rPr>
                        <a:t> for serializing object.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kern="1200" dirty="0" smtClean="0">
                          <a:effectLst/>
                        </a:rPr>
                        <a:t>In case of </a:t>
                      </a:r>
                      <a:r>
                        <a:rPr lang="en-US" sz="1100" dirty="0" smtClean="0"/>
                        <a:t>Externalization </a:t>
                      </a:r>
                      <a:r>
                        <a:rPr lang="en-US" sz="1100" u="none" strike="noStrike" kern="1200" dirty="0" smtClean="0">
                          <a:effectLst/>
                        </a:rPr>
                        <a:t>, </a:t>
                      </a:r>
                      <a:r>
                        <a:rPr lang="en-US" sz="1100" u="none" strike="noStrike" kern="1200" dirty="0" smtClean="0">
                          <a:effectLst/>
                        </a:rPr>
                        <a:t>application </a:t>
                      </a:r>
                      <a:r>
                        <a:rPr lang="en-US" sz="1100" kern="1200" dirty="0" smtClean="0">
                          <a:effectLst/>
                        </a:rPr>
                        <a:t>gets control </a:t>
                      </a:r>
                      <a:r>
                        <a:rPr lang="en-US" sz="1100" u="none" strike="noStrike" kern="1200" dirty="0" smtClean="0">
                          <a:effectLst/>
                        </a:rPr>
                        <a:t>for persisting objects. writeExternal() and readExternal() method provides complete control on format and content of Serialization process to application which can be leverage to increase performance and speed of serialization process.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0" i="0" kern="1200" dirty="0" smtClean="0">
                          <a:solidFill>
                            <a:schemeClr val="dk1"/>
                          </a:solidFill>
                          <a:effectLst/>
                          <a:latin typeface="+mn-lt"/>
                          <a:ea typeface="+mn-ea"/>
                          <a:cs typeface="+mn-cs"/>
                        </a:rPr>
                        <a:t>In case of </a:t>
                      </a:r>
                      <a:r>
                        <a:rPr lang="en-US" sz="1100" dirty="0" smtClean="0"/>
                        <a:t>Serialization </a:t>
                      </a:r>
                      <a:r>
                        <a:rPr lang="en-US" sz="1100" b="0" i="0" kern="1200" dirty="0" smtClean="0">
                          <a:solidFill>
                            <a:schemeClr val="dk1"/>
                          </a:solidFill>
                          <a:effectLst/>
                          <a:latin typeface="+mn-lt"/>
                          <a:ea typeface="+mn-ea"/>
                          <a:cs typeface="+mn-cs"/>
                        </a:rPr>
                        <a:t>,</a:t>
                      </a:r>
                      <a:r>
                        <a:rPr lang="en-US" sz="1100" b="0" i="0" kern="1200" dirty="0" smtClean="0">
                          <a:solidFill>
                            <a:schemeClr val="dk1"/>
                          </a:solidFill>
                          <a:effectLst/>
                          <a:latin typeface="+mn-lt"/>
                          <a:ea typeface="+mn-ea"/>
                          <a:cs typeface="+mn-cs"/>
                        </a:rPr>
                        <a:t> </a:t>
                      </a:r>
                      <a:r>
                        <a:rPr lang="en-US" sz="1100" b="1" i="0" kern="1200" dirty="0" smtClean="0">
                          <a:solidFill>
                            <a:schemeClr val="dk1"/>
                          </a:solidFill>
                          <a:effectLst/>
                          <a:latin typeface="+mn-lt"/>
                          <a:ea typeface="+mn-ea"/>
                          <a:cs typeface="+mn-cs"/>
                        </a:rPr>
                        <a:t>default serialization process</a:t>
                      </a:r>
                      <a:r>
                        <a:rPr lang="en-US" sz="1100" b="0" i="0" kern="1200" dirty="0" smtClean="0">
                          <a:solidFill>
                            <a:schemeClr val="dk1"/>
                          </a:solidFill>
                          <a:effectLst/>
                          <a:latin typeface="+mn-lt"/>
                          <a:ea typeface="+mn-ea"/>
                          <a:cs typeface="+mn-cs"/>
                        </a:rPr>
                        <a:t> is used.</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Wingdings" pitchFamily="2" charset="2"/>
                        <a:buChar char="ü"/>
                      </a:pPr>
                      <a:r>
                        <a:rPr lang="en-US" sz="1100" dirty="0" smtClean="0"/>
                        <a:t>In case of </a:t>
                      </a:r>
                      <a:r>
                        <a:rPr lang="en-US" sz="1100" dirty="0" smtClean="0"/>
                        <a:t>Externalization custom </a:t>
                      </a:r>
                      <a:r>
                        <a:rPr lang="en-US" sz="1100" dirty="0" smtClean="0"/>
                        <a:t>Serialization process is used which is implemented by application.</a:t>
                      </a:r>
                    </a:p>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JVM gives call back to readExternel() and writeExternal() of java.io.Externalizalbe interface for restoring and writing objects into persistence.</a:t>
                      </a:r>
                    </a:p>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Externalizable interface provides complete control of serialization process to application.</a:t>
                      </a:r>
                    </a:p>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readExternal() and writeExternal() supersede any specific implementation of writeObject and readObject methods.</a:t>
                      </a:r>
                    </a:p>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Though </a:t>
                      </a:r>
                      <a:r>
                        <a:rPr lang="en-US" sz="1100" dirty="0" smtClean="0"/>
                        <a:t>Externalization provides </a:t>
                      </a:r>
                      <a:r>
                        <a:rPr lang="en-US" sz="1100" dirty="0" smtClean="0"/>
                        <a:t>complete control, it also presents challenges to serialize super type state and take care of default values in case of transient variable and static variables in Java. If used correctly Externalizable interface can improve performance of serialization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78590</TotalTime>
  <Words>134</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7680</cp:revision>
  <dcterms:created xsi:type="dcterms:W3CDTF">2006-08-16T00:00:00Z</dcterms:created>
  <dcterms:modified xsi:type="dcterms:W3CDTF">2016-09-06T09:50:10Z</dcterms:modified>
</cp:coreProperties>
</file>