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2590800" y="35739"/>
            <a:ext cx="3886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Difference between </a:t>
            </a:r>
            <a:r>
              <a:rPr lang="en-US" sz="1200" dirty="0" smtClean="0"/>
              <a:t>Serializable </a:t>
            </a:r>
            <a:r>
              <a:rPr lang="en-US" sz="1200" dirty="0"/>
              <a:t>and </a:t>
            </a:r>
            <a:r>
              <a:rPr lang="en-US" sz="1200" dirty="0" smtClean="0"/>
              <a:t>Externalizable </a:t>
            </a:r>
            <a:r>
              <a:rPr lang="en-US" sz="1200" dirty="0"/>
              <a:t>in </a:t>
            </a:r>
            <a:r>
              <a:rPr lang="en-US" sz="1200" dirty="0" smtClean="0"/>
              <a:t>Java</a:t>
            </a:r>
            <a:endParaRPr lang="en-US" sz="1200" dirty="0"/>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94663744"/>
              </p:ext>
            </p:extLst>
          </p:nvPr>
        </p:nvGraphicFramePr>
        <p:xfrm>
          <a:off x="307975" y="762000"/>
          <a:ext cx="8607426" cy="3937000"/>
        </p:xfrm>
        <a:graphic>
          <a:graphicData uri="http://schemas.openxmlformats.org/drawingml/2006/table">
            <a:tbl>
              <a:tblPr firstRow="1" bandRow="1">
                <a:tableStyleId>{46F890A9-2807-4EBB-B81D-B2AA78EC7F39}</a:tableStyleId>
              </a:tblPr>
              <a:tblGrid>
                <a:gridCol w="4303713"/>
                <a:gridCol w="4303713"/>
              </a:tblGrid>
              <a:tr h="370840">
                <a:tc>
                  <a:txBody>
                    <a:bodyPr/>
                    <a:lstStyle/>
                    <a:p>
                      <a:r>
                        <a:rPr lang="en-US" sz="1200" dirty="0" smtClean="0"/>
                        <a:t>Serializable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Externalizable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u="none" strike="noStrike" kern="1200" dirty="0" smtClean="0">
                          <a:effectLst/>
                        </a:rPr>
                        <a:t>Serializable is a marker interface i.e. does not contain any method.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Wingdings" pitchFamily="2" charset="2"/>
                        <a:buChar char="ü"/>
                      </a:pPr>
                      <a:r>
                        <a:rPr lang="en-US" sz="1200" u="none" strike="noStrike" kern="1200" dirty="0" smtClean="0">
                          <a:effectLst/>
                        </a:rPr>
                        <a:t>Externalizable interface contains two methods writeExternal() and readExternal() which implementing classes MUST override.</a:t>
                      </a:r>
                    </a:p>
                    <a:p>
                      <a:pPr marL="171450" indent="-171450">
                        <a:buFont typeface="Wingdings" pitchFamily="2" charset="2"/>
                        <a:buChar char="ü"/>
                      </a:pPr>
                      <a:endParaRPr lang="en-US" sz="1200" u="none" strike="noStrike" kern="1200" dirty="0" smtClean="0">
                        <a:effectLst/>
                      </a:endParaRPr>
                    </a:p>
                    <a:p>
                      <a:pPr marL="171450" indent="-171450">
                        <a:buFont typeface="Wingdings" pitchFamily="2" charset="2"/>
                        <a:buChar char="ü"/>
                      </a:pPr>
                      <a:r>
                        <a:rPr lang="en-US" sz="1200" dirty="0" smtClean="0"/>
                        <a:t>Externalizable interface in child interface of Serializable i.e. Externalizable extends Serializable. So if any class implements Externalizable interface and override it’s writeExternal() and readExternal() methods then first preference is given to these methods over default serialization mechanism provided by JVM.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kern="1200" dirty="0" smtClean="0">
                          <a:effectLst/>
                        </a:rPr>
                        <a:t>Serializable interface pass the responsibility of serialization to JVM and it’s default algorithm.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Wingdings" pitchFamily="2" charset="2"/>
                        <a:buNone/>
                      </a:pPr>
                      <a:r>
                        <a:rPr lang="en-US" sz="1200" dirty="0" smtClean="0"/>
                        <a:t>Externalizable</a:t>
                      </a:r>
                      <a:r>
                        <a:rPr lang="en-US" sz="1200" baseline="0" dirty="0" smtClean="0"/>
                        <a:t> </a:t>
                      </a:r>
                      <a:r>
                        <a:rPr lang="en-US" sz="1200" dirty="0" smtClean="0"/>
                        <a:t>provides control of serialization logic to programmer – to write custom logic.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Mostly, default serialization is easy to implement, but has higher performance cost.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Wingdings" pitchFamily="2" charset="2"/>
                        <a:buNone/>
                      </a:pPr>
                      <a:r>
                        <a:rPr lang="en-US" sz="1200" dirty="0" smtClean="0"/>
                        <a:t>Serialization done using Externalizable, add more responsibility to programmer but often result in better performance.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It’s hard to analyze and modify class structure because any change may break the serialization.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Wingdings" pitchFamily="2" charset="2"/>
                        <a:buNone/>
                      </a:pPr>
                      <a:r>
                        <a:rPr lang="en-US" sz="1200" dirty="0" smtClean="0"/>
                        <a:t>It’s more easy to analyze and modify class structure because of complete control over serialization logic.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Default serialization does not call any class constructor.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Wingdings" pitchFamily="2" charset="2"/>
                        <a:buNone/>
                      </a:pPr>
                      <a:r>
                        <a:rPr lang="en-US" sz="1200" dirty="0" smtClean="0"/>
                        <a:t>A public no-arg constructor is required while using Externalizable interface.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78596</TotalTime>
  <Words>197</Words>
  <Application>Microsoft Office PowerPoint</Application>
  <PresentationFormat>Custom</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7685</cp:revision>
  <dcterms:created xsi:type="dcterms:W3CDTF">2006-08-16T00:00:00Z</dcterms:created>
  <dcterms:modified xsi:type="dcterms:W3CDTF">2016-09-06T09:57:12Z</dcterms:modified>
</cp:coreProperties>
</file>