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19" r:id="rId2"/>
    <p:sldId id="420" r:id="rId3"/>
    <p:sldId id="421" r:id="rId4"/>
    <p:sldId id="422" r:id="rId5"/>
    <p:sldId id="423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Try-with-resources </a:t>
            </a:r>
          </a:p>
        </p:txBody>
      </p:sp>
      <p:sp>
        <p:nvSpPr>
          <p:cNvPr id="2" name="Rectangle 1"/>
          <p:cNvSpPr/>
          <p:nvPr/>
        </p:nvSpPr>
        <p:spPr>
          <a:xfrm>
            <a:off x="450850" y="331404"/>
            <a:ext cx="300255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Resource Management With </a:t>
            </a:r>
            <a:r>
              <a:rPr lang="en-US" sz="1200" dirty="0" smtClean="0"/>
              <a:t>try-catch-finally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757624"/>
            <a:ext cx="3581400" cy="403306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4419600" y="2971800"/>
            <a:ext cx="2895600" cy="612648"/>
          </a:xfrm>
          <a:prstGeom prst="wedgeRoundRectCallout">
            <a:avLst>
              <a:gd name="adj1" fmla="val -105701"/>
              <a:gd name="adj2" fmla="val 5006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Managing resources that need to be explicitly closed is somewhat tedious before Java 7.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4613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295400"/>
            <a:ext cx="5457825" cy="19621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Try-with-resources </a:t>
            </a:r>
          </a:p>
        </p:txBody>
      </p:sp>
      <p:sp>
        <p:nvSpPr>
          <p:cNvPr id="2" name="Rectangle 1"/>
          <p:cNvSpPr/>
          <p:nvPr/>
        </p:nvSpPr>
        <p:spPr>
          <a:xfrm>
            <a:off x="155575" y="685800"/>
            <a:ext cx="309257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Resource Management With </a:t>
            </a:r>
            <a:r>
              <a:rPr lang="en-US" sz="1200" dirty="0" smtClean="0"/>
              <a:t>try-with-resource</a:t>
            </a:r>
            <a:endParaRPr lang="en-US" sz="1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867400" y="331405"/>
            <a:ext cx="3200400" cy="4240595"/>
          </a:xfrm>
          <a:prstGeom prst="wedgeRoundRectCallout">
            <a:avLst>
              <a:gd name="adj1" fmla="val -67190"/>
              <a:gd name="adj2" fmla="val -1814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In Java 7 </a:t>
            </a:r>
            <a:r>
              <a:rPr lang="en-US" sz="1100" dirty="0" smtClean="0"/>
              <a:t>we </a:t>
            </a:r>
            <a:r>
              <a:rPr lang="en-US" sz="1100" dirty="0"/>
              <a:t>can write the </a:t>
            </a:r>
            <a:r>
              <a:rPr lang="en-US" sz="1100" dirty="0" smtClean="0"/>
              <a:t>code the</a:t>
            </a:r>
            <a:r>
              <a:rPr lang="en-US" sz="1100" dirty="0"/>
              <a:t> </a:t>
            </a:r>
            <a:endParaRPr lang="en-US" sz="1100" dirty="0" smtClean="0"/>
          </a:p>
          <a:p>
            <a:r>
              <a:rPr lang="en-US" sz="1100" dirty="0" smtClean="0"/>
              <a:t>      </a:t>
            </a:r>
            <a:r>
              <a:rPr lang="en-US" sz="1100" dirty="0" smtClean="0">
                <a:solidFill>
                  <a:srgbClr val="C00000"/>
                </a:solidFill>
              </a:rPr>
              <a:t>try-with-resource</a:t>
            </a:r>
            <a:r>
              <a:rPr lang="en-US" sz="1100" dirty="0"/>
              <a:t> construct like </a:t>
            </a:r>
            <a:r>
              <a:rPr lang="en-US" sz="1100" dirty="0" smtClean="0"/>
              <a:t>this.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 The </a:t>
            </a:r>
            <a:r>
              <a:rPr lang="en-US" sz="1100" dirty="0"/>
              <a:t>FileInputStream</a:t>
            </a:r>
            <a:r>
              <a:rPr lang="en-US" sz="1100" dirty="0"/>
              <a:t> variable is declared inside the parentheses after the </a:t>
            </a:r>
            <a:r>
              <a:rPr lang="en-US" sz="1100" dirty="0"/>
              <a:t>try</a:t>
            </a:r>
            <a:r>
              <a:rPr lang="en-US" sz="1100" dirty="0"/>
              <a:t> keyword. Additionally, a </a:t>
            </a:r>
            <a:r>
              <a:rPr lang="en-US" sz="1100" dirty="0"/>
              <a:t>FileInputStream</a:t>
            </a:r>
            <a:r>
              <a:rPr lang="en-US" sz="1100" dirty="0"/>
              <a:t> is instantiated and assigned to the variable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When the </a:t>
            </a:r>
            <a:r>
              <a:rPr lang="en-US" sz="1100" dirty="0"/>
              <a:t>try</a:t>
            </a:r>
            <a:r>
              <a:rPr lang="en-US" sz="1100" dirty="0"/>
              <a:t> block finishes the </a:t>
            </a:r>
            <a:r>
              <a:rPr lang="en-US" sz="1100" dirty="0"/>
              <a:t>FileInputStream</a:t>
            </a:r>
            <a:r>
              <a:rPr lang="en-US" sz="1100" dirty="0"/>
              <a:t> will be closed automatically. This is possible because </a:t>
            </a:r>
            <a:r>
              <a:rPr lang="en-US" sz="1100" dirty="0"/>
              <a:t>FileInputStream</a:t>
            </a:r>
            <a:r>
              <a:rPr lang="en-US" sz="1100" dirty="0"/>
              <a:t> implements the Java interface </a:t>
            </a:r>
            <a:r>
              <a:rPr lang="en-US" sz="1100" dirty="0">
                <a:solidFill>
                  <a:srgbClr val="C00000"/>
                </a:solidFill>
              </a:rPr>
              <a:t>java.lang.AutoCloseable</a:t>
            </a:r>
            <a:r>
              <a:rPr lang="en-US" sz="1100" dirty="0"/>
              <a:t>. All classes implementing this interface can be used inside the </a:t>
            </a:r>
            <a:r>
              <a:rPr lang="en-US" sz="1100" dirty="0" smtClean="0">
                <a:solidFill>
                  <a:srgbClr val="C00000"/>
                </a:solidFill>
              </a:rPr>
              <a:t>try-with-resources</a:t>
            </a:r>
            <a:r>
              <a:rPr lang="en-US" sz="1100" dirty="0"/>
              <a:t> construct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 smtClean="0"/>
              <a:t>FileInputStream </a:t>
            </a:r>
            <a:r>
              <a:rPr lang="en-US" sz="1100" dirty="0"/>
              <a:t>will be closed regardless of whether the </a:t>
            </a:r>
            <a:r>
              <a:rPr lang="en-US" sz="1100" dirty="0"/>
              <a:t>try</a:t>
            </a:r>
            <a:r>
              <a:rPr lang="en-US" sz="1100" dirty="0"/>
              <a:t> statement completes normally or abruptly (as a result of the method fileInputStream.read</a:t>
            </a:r>
            <a:r>
              <a:rPr lang="en-US" sz="1100" dirty="0" smtClean="0"/>
              <a:t>() </a:t>
            </a:r>
            <a:r>
              <a:rPr lang="en-US" sz="1100" dirty="0"/>
              <a:t> throwing an </a:t>
            </a:r>
            <a:r>
              <a:rPr lang="en-US" sz="1100" dirty="0"/>
              <a:t>IOException</a:t>
            </a:r>
            <a:r>
              <a:rPr lang="en-US" sz="1100" dirty="0" smtClean="0"/>
              <a:t>).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3130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Try-with-resources 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33400"/>
            <a:ext cx="8836025" cy="406204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3046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Try-with-resources 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55" y="1143000"/>
            <a:ext cx="8818345" cy="9810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54" y="2714625"/>
            <a:ext cx="8818345" cy="10287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9549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Try-with-resources 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https://docs.oracle.com/javase/8/docs/api/index.html?java/lang/AutoCloseable.html</a:t>
            </a:r>
          </a:p>
        </p:txBody>
      </p:sp>
    </p:spTree>
    <p:extLst>
      <p:ext uri="{BB962C8B-B14F-4D97-AF65-F5344CB8AC3E}">
        <p14:creationId xmlns:p14="http://schemas.microsoft.com/office/powerpoint/2010/main" val="141615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76294</TotalTime>
  <Words>45</Words>
  <Application>Microsoft Office PowerPoint</Application>
  <PresentationFormat>Custom</PresentationFormat>
  <Paragraphs>22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7254</cp:revision>
  <dcterms:created xsi:type="dcterms:W3CDTF">2006-08-16T00:00:00Z</dcterms:created>
  <dcterms:modified xsi:type="dcterms:W3CDTF">2016-05-20T10:15:15Z</dcterms:modified>
</cp:coreProperties>
</file>