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25" r:id="rId2"/>
    <p:sldId id="426" r:id="rId3"/>
    <p:sldId id="427" r:id="rId4"/>
    <p:sldId id="428" r:id="rId5"/>
    <p:sldId id="429" r:id="rId6"/>
    <p:sldId id="431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17" autoAdjust="0"/>
    <p:restoredTop sz="86323" autoAdjust="0"/>
  </p:normalViewPr>
  <p:slideViewPr>
    <p:cSldViewPr>
      <p:cViewPr>
        <p:scale>
          <a:sx n="100" d="100"/>
          <a:sy n="100" d="100"/>
        </p:scale>
        <p:origin x="-654" y="-150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12471" y="14674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</a:t>
            </a:r>
            <a:r>
              <a:rPr lang="en-US" sz="1200" dirty="0" smtClean="0"/>
              <a:t>ObjectInputStream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Can 8"/>
          <p:cNvSpPr/>
          <p:nvPr/>
        </p:nvSpPr>
        <p:spPr>
          <a:xfrm rot="5400000">
            <a:off x="4361777" y="2398227"/>
            <a:ext cx="725246" cy="22098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PrintStream</a:t>
            </a:r>
          </a:p>
        </p:txBody>
      </p:sp>
      <p:sp>
        <p:nvSpPr>
          <p:cNvPr id="10" name="Oval 9"/>
          <p:cNvSpPr/>
          <p:nvPr/>
        </p:nvSpPr>
        <p:spPr>
          <a:xfrm>
            <a:off x="952500" y="3022114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Application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38431" y="3048885"/>
            <a:ext cx="49616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26554" y="3066390"/>
            <a:ext cx="49616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266700" y="914400"/>
            <a:ext cx="8534400" cy="1676400"/>
          </a:xfrm>
          <a:prstGeom prst="wedgeRoundRectCallout">
            <a:avLst>
              <a:gd name="adj1" fmla="val 6417"/>
              <a:gd name="adj2" fmla="val 63796"/>
              <a:gd name="adj3" fmla="val 16667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An </a:t>
            </a:r>
            <a:r>
              <a:rPr lang="en-US" sz="1100" b="1" dirty="0">
                <a:solidFill>
                  <a:srgbClr val="002060"/>
                </a:solidFill>
              </a:rPr>
              <a:t>ObjectInputStream</a:t>
            </a:r>
            <a:r>
              <a:rPr lang="en-US" sz="1100" dirty="0"/>
              <a:t> deserializes primitive data and objects previously written using an ObjectOutputStream</a:t>
            </a:r>
            <a:r>
              <a:rPr lang="en-US" sz="1100" dirty="0" smtClean="0"/>
              <a:t>.</a:t>
            </a:r>
            <a:r>
              <a:rPr lang="en-US" sz="1100" dirty="0"/>
              <a:t> Only objects that support the </a:t>
            </a:r>
            <a:r>
              <a:rPr lang="en-US" sz="1100" dirty="0"/>
              <a:t>java.io.Serializable</a:t>
            </a:r>
            <a:r>
              <a:rPr lang="en-US" sz="1100" dirty="0"/>
              <a:t> or </a:t>
            </a:r>
            <a:r>
              <a:rPr lang="en-US" sz="1100" dirty="0"/>
              <a:t>java.io.Externalizable</a:t>
            </a:r>
            <a:r>
              <a:rPr lang="en-US" sz="1100" dirty="0"/>
              <a:t> interface can be read from streams.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Java </a:t>
            </a:r>
            <a:r>
              <a:rPr lang="en-US" sz="1100" b="1" dirty="0">
                <a:solidFill>
                  <a:srgbClr val="002060"/>
                </a:solidFill>
              </a:rPr>
              <a:t>ObjectInputStream</a:t>
            </a:r>
            <a:r>
              <a:rPr lang="en-US" sz="1100" dirty="0"/>
              <a:t> class </a:t>
            </a:r>
            <a:r>
              <a:rPr lang="en-US" sz="1100" dirty="0" smtClean="0"/>
              <a:t>enables </a:t>
            </a:r>
            <a:r>
              <a:rPr lang="en-US" sz="1100" dirty="0"/>
              <a:t>you to read Java objects from </a:t>
            </a:r>
            <a:r>
              <a:rPr lang="en-US" sz="1100" dirty="0" smtClean="0"/>
              <a:t>an InputStream</a:t>
            </a:r>
            <a:r>
              <a:rPr lang="en-US" sz="1100" dirty="0"/>
              <a:t> instead of just raw bytes. You wrap an </a:t>
            </a:r>
            <a:r>
              <a:rPr lang="en-US" sz="1100" dirty="0"/>
              <a:t>InputStream</a:t>
            </a:r>
            <a:r>
              <a:rPr lang="en-US" sz="1100" dirty="0"/>
              <a:t> in a </a:t>
            </a:r>
            <a:r>
              <a:rPr lang="en-US" sz="1100" b="1" dirty="0">
                <a:solidFill>
                  <a:srgbClr val="002060"/>
                </a:solidFill>
              </a:rPr>
              <a:t>ObjectInputStream</a:t>
            </a:r>
            <a:r>
              <a:rPr lang="en-US" sz="1100" dirty="0"/>
              <a:t> and then you can read objects from it. Of course the bytes read must represent a valid, serialized Java object. Otherwise reading objects will fail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Normally </a:t>
            </a:r>
            <a:r>
              <a:rPr lang="en-US" sz="1100" dirty="0" smtClean="0"/>
              <a:t>we </a:t>
            </a:r>
            <a:r>
              <a:rPr lang="en-US" sz="1100" dirty="0"/>
              <a:t>will use the </a:t>
            </a:r>
            <a:r>
              <a:rPr lang="en-US" sz="1100" b="1" dirty="0">
                <a:solidFill>
                  <a:srgbClr val="002060"/>
                </a:solidFill>
              </a:rPr>
              <a:t>ObjectInputStream</a:t>
            </a:r>
            <a:r>
              <a:rPr lang="en-US" sz="1100" dirty="0"/>
              <a:t> to read objects written (serialized) by a Java ObjectOutputStream .</a:t>
            </a:r>
            <a:endParaRPr lang="en-US" sz="1100" dirty="0"/>
          </a:p>
        </p:txBody>
      </p:sp>
      <p:pic>
        <p:nvPicPr>
          <p:cNvPr id="16" name="Picture 6" descr="Empty unix file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016987"/>
            <a:ext cx="838200" cy="9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n 17"/>
          <p:cNvSpPr/>
          <p:nvPr/>
        </p:nvSpPr>
        <p:spPr>
          <a:xfrm rot="5400000">
            <a:off x="4479817" y="2747934"/>
            <a:ext cx="489166" cy="15621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In</a:t>
            </a:r>
            <a:r>
              <a:rPr lang="en-US" sz="1200" dirty="0" smtClean="0"/>
              <a:t>putStream(</a:t>
            </a:r>
            <a:r>
              <a:rPr lang="en-US" sz="1200" dirty="0" smtClean="0"/>
              <a:t>i.e</a:t>
            </a:r>
            <a:r>
              <a:rPr lang="en-US" sz="1200" dirty="0" smtClean="0"/>
              <a:t> </a:t>
            </a:r>
            <a:r>
              <a:rPr lang="en-US" sz="1200" dirty="0" smtClean="0"/>
              <a:t>FileInputStream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012025" y="2836189"/>
            <a:ext cx="137524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ObjectInputStream</a:t>
            </a:r>
            <a:endParaRPr lang="en-US" sz="1200" dirty="0"/>
          </a:p>
        </p:txBody>
      </p:sp>
      <p:sp>
        <p:nvSpPr>
          <p:cNvPr id="2" name="Left Arrow 1"/>
          <p:cNvSpPr/>
          <p:nvPr/>
        </p:nvSpPr>
        <p:spPr>
          <a:xfrm>
            <a:off x="5800724" y="3309272"/>
            <a:ext cx="1171576" cy="350667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>
            <a:off x="2576512" y="3343389"/>
            <a:ext cx="1042988" cy="350667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12471" y="14674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</a:t>
            </a:r>
            <a:r>
              <a:rPr lang="en-US" sz="1200" dirty="0" smtClean="0"/>
              <a:t>ObjectInputStream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7"/>
            <a:ext cx="5295900" cy="15906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43250"/>
            <a:ext cx="7954963" cy="1333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1091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12471" y="14674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</a:t>
            </a:r>
            <a:r>
              <a:rPr lang="en-US" sz="1200" dirty="0" smtClean="0"/>
              <a:t>ObjectInputStream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455612"/>
            <a:ext cx="7921624" cy="44069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9372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12471" y="14674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</a:t>
            </a:r>
            <a:r>
              <a:rPr lang="en-US" sz="1200" dirty="0" smtClean="0"/>
              <a:t>ObjectInputStream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0" y="465137"/>
            <a:ext cx="8126413" cy="44878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839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12471" y="14674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</a:t>
            </a:r>
            <a:r>
              <a:rPr lang="en-US" sz="1200" dirty="0" smtClean="0"/>
              <a:t>ObjectInputStream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128713"/>
            <a:ext cx="8059737" cy="2771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839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12471" y="14674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</a:t>
            </a:r>
            <a:r>
              <a:rPr lang="en-US" sz="1200" dirty="0" smtClean="0"/>
              <a:t>ObjectInputStream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https://docs.oracle.com/javase/8/docs/api/index.html?java/io/ObjectInputStream.html</a:t>
            </a:r>
          </a:p>
        </p:txBody>
      </p:sp>
    </p:spTree>
    <p:extLst>
      <p:ext uri="{BB962C8B-B14F-4D97-AF65-F5344CB8AC3E}">
        <p14:creationId xmlns:p14="http://schemas.microsoft.com/office/powerpoint/2010/main" val="264802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78398</TotalTime>
  <Words>64</Words>
  <Application>Microsoft Office PowerPoint</Application>
  <PresentationFormat>Custom</PresentationFormat>
  <Paragraphs>23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7603</cp:revision>
  <dcterms:created xsi:type="dcterms:W3CDTF">2006-08-16T00:00:00Z</dcterms:created>
  <dcterms:modified xsi:type="dcterms:W3CDTF">2016-08-18T07:37:45Z</dcterms:modified>
</cp:coreProperties>
</file>