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17501" y="1752600"/>
            <a:ext cx="5016500" cy="2286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500" y="551676"/>
            <a:ext cx="859790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/>
              <a:t>superclass does not implements externalizable , </a:t>
            </a:r>
            <a:r>
              <a:rPr lang="en-US" sz="1200" dirty="0" smtClean="0"/>
              <a:t>We </a:t>
            </a:r>
            <a:r>
              <a:rPr lang="en-US" sz="1200" dirty="0"/>
              <a:t>need to serialize superclass 's fields in subclass that implements Externalizable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71525" y="3133725"/>
            <a:ext cx="4190999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Employee </a:t>
            </a:r>
            <a:r>
              <a:rPr lang="en-US" sz="1000" dirty="0" smtClean="0"/>
              <a:t> </a:t>
            </a:r>
            <a:r>
              <a:rPr lang="en-US" sz="1000" dirty="0"/>
              <a:t>Employee</a:t>
            </a:r>
            <a:r>
              <a:rPr lang="en-US" sz="1000" dirty="0"/>
              <a:t> extends Person implements Externalizable</a:t>
            </a:r>
            <a:endParaRPr lang="en-US" sz="1000" dirty="0" smtClean="0"/>
          </a:p>
          <a:p>
            <a:pPr algn="ctr"/>
            <a:r>
              <a:rPr lang="en-US" sz="1000" dirty="0" smtClean="0"/>
              <a:t>[int id,</a:t>
            </a:r>
          </a:p>
          <a:p>
            <a:pPr algn="ctr"/>
            <a:r>
              <a:rPr lang="en-US" sz="1000" dirty="0" smtClean="0"/>
              <a:t> String name,</a:t>
            </a:r>
          </a:p>
          <a:p>
            <a:pPr algn="ctr"/>
            <a:r>
              <a:rPr lang="en-US" sz="1000" dirty="0" smtClean="0"/>
              <a:t>Address address]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771527" y="2076450"/>
            <a:ext cx="4190997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Person </a:t>
            </a:r>
          </a:p>
          <a:p>
            <a:pPr algn="ctr"/>
            <a:r>
              <a:rPr lang="en-US" sz="1000" dirty="0" smtClean="0"/>
              <a:t>[int age,</a:t>
            </a:r>
          </a:p>
          <a:p>
            <a:pPr algn="ctr"/>
            <a:r>
              <a:rPr lang="en-US" sz="1000" dirty="0" smtClean="0"/>
              <a:t>double height,</a:t>
            </a:r>
          </a:p>
          <a:p>
            <a:pPr algn="ctr"/>
            <a:r>
              <a:rPr lang="en-US" sz="1000" dirty="0" smtClean="0"/>
              <a:t>double weight]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7" idx="0"/>
            <a:endCxn id="12" idx="2"/>
          </p:cNvCxnSpPr>
          <p:nvPr/>
        </p:nvCxnSpPr>
        <p:spPr>
          <a:xfrm flipV="1">
            <a:off x="2867025" y="2686050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5629275" y="3048000"/>
            <a:ext cx="2971800" cy="612648"/>
          </a:xfrm>
          <a:prstGeom prst="wedgeRoundRectCallout">
            <a:avLst>
              <a:gd name="adj1" fmla="val -77243"/>
              <a:gd name="adj2" fmla="val 39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writeExternal(</a:t>
            </a:r>
            <a:r>
              <a:rPr lang="en-US" sz="1200" dirty="0"/>
              <a:t>ObjectOutput</a:t>
            </a:r>
            <a:r>
              <a:rPr lang="en-US" sz="1200" dirty="0"/>
              <a:t> out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readExternal(</a:t>
            </a:r>
            <a:r>
              <a:rPr lang="en-US" sz="1200" dirty="0"/>
              <a:t>ObjectInput</a:t>
            </a:r>
            <a:r>
              <a:rPr lang="en-US" sz="1200" dirty="0"/>
              <a:t> in)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78558</TotalTime>
  <Words>60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7667</cp:revision>
  <dcterms:created xsi:type="dcterms:W3CDTF">2006-08-16T00:00:00Z</dcterms:created>
  <dcterms:modified xsi:type="dcterms:W3CDTF">2016-09-01T11:00:15Z</dcterms:modified>
</cp:coreProperties>
</file>