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9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1800" y="42902"/>
            <a:ext cx="290780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Overloading </a:t>
            </a:r>
            <a:r>
              <a:rPr lang="en-US" sz="1200" dirty="0"/>
              <a:t>Vs. </a:t>
            </a:r>
            <a:r>
              <a:rPr lang="en-US" sz="1200" dirty="0" smtClean="0"/>
              <a:t>Method Overriding</a:t>
            </a:r>
            <a:endParaRPr lang="en-US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78358"/>
              </p:ext>
            </p:extLst>
          </p:nvPr>
        </p:nvGraphicFramePr>
        <p:xfrm>
          <a:off x="584200" y="1600200"/>
          <a:ext cx="8074026" cy="239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37013"/>
                <a:gridCol w="403701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Method Overloading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Method Overriding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Happens within the same class.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Happens between super class and sub class.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signature should not be same.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 signature should be same.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Overloading happens at time of compliance or we   can say overloading is the early binding or   static binding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Overriding happens on time of run time or we can say   overriding is dynamic binding or let binding.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can have any return type.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type must be same or covariant in method overriding.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 can have any access level.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must have same or wide access level   than super class method access level.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32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72537</TotalTime>
  <Words>73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6098</cp:revision>
  <dcterms:created xsi:type="dcterms:W3CDTF">2006-08-16T00:00:00Z</dcterms:created>
  <dcterms:modified xsi:type="dcterms:W3CDTF">2015-12-17T08:12:50Z</dcterms:modified>
</cp:coreProperties>
</file>