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2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10/3/2016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657600" y="35739"/>
            <a:ext cx="1371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List Out</a:t>
            </a:r>
            <a:r>
              <a:rPr lang="en-US" sz="1200" dirty="0" smtClean="0"/>
              <a:t> </a:t>
            </a:r>
            <a:r>
              <a:rPr lang="en-US" sz="1200" dirty="0" smtClean="0"/>
              <a:t>files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1429215" y="2162175"/>
            <a:ext cx="1825625" cy="13716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Hello.txt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Java.txt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perl.doc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US.JPG</a:t>
            </a:r>
          </a:p>
        </p:txBody>
      </p:sp>
      <p:sp>
        <p:nvSpPr>
          <p:cNvPr id="6" name="Rectangle 5"/>
          <p:cNvSpPr/>
          <p:nvPr/>
        </p:nvSpPr>
        <p:spPr>
          <a:xfrm>
            <a:off x="1933806" y="1714500"/>
            <a:ext cx="816442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"D:/work"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199420" y="2162175"/>
            <a:ext cx="1825625" cy="13716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Hello.txt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Java.txt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3254840" y="2619375"/>
            <a:ext cx="2944580" cy="3810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692680" y="2342376"/>
            <a:ext cx="2117759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List out only </a:t>
            </a:r>
            <a:r>
              <a:rPr lang="en-US" sz="1200" dirty="0" smtClean="0"/>
              <a:t>.txt extension files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72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78349</TotalTime>
  <Words>23</Words>
  <Application>Microsoft Office PowerPoint</Application>
  <PresentationFormat>Custom</PresentationFormat>
  <Paragraphs>10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7616</cp:revision>
  <dcterms:created xsi:type="dcterms:W3CDTF">2006-08-16T00:00:00Z</dcterms:created>
  <dcterms:modified xsi:type="dcterms:W3CDTF">2016-10-03T09:11:33Z</dcterms:modified>
</cp:coreProperties>
</file>