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581FE6-A20F-41E7-A10C-D2DC394589C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3DCF19-F997-4225-995F-E98DA3F41503}">
      <dgm:prSet phldrT="[Text]" custT="1"/>
      <dgm:spPr/>
      <dgm:t>
        <a:bodyPr/>
        <a:lstStyle/>
        <a:p>
          <a:r>
            <a:rPr lang="en-US" sz="1400" b="0" i="0" dirty="0" smtClean="0"/>
            <a:t>By + (string concatenation) operator</a:t>
          </a:r>
          <a:endParaRPr lang="en-US" sz="1400" dirty="0"/>
        </a:p>
      </dgm:t>
    </dgm:pt>
    <dgm:pt modelId="{B156D932-BE3A-4475-A21B-BBBDE9762D01}" type="parTrans" cxnId="{C5246496-75C3-4594-A142-F7304F916333}">
      <dgm:prSet/>
      <dgm:spPr/>
      <dgm:t>
        <a:bodyPr/>
        <a:lstStyle/>
        <a:p>
          <a:endParaRPr lang="en-US"/>
        </a:p>
      </dgm:t>
    </dgm:pt>
    <dgm:pt modelId="{C5B9CDE6-185E-4D99-AC27-177B2E8E8EDA}" type="sibTrans" cxnId="{C5246496-75C3-4594-A142-F7304F916333}">
      <dgm:prSet/>
      <dgm:spPr/>
      <dgm:t>
        <a:bodyPr/>
        <a:lstStyle/>
        <a:p>
          <a:endParaRPr lang="en-US"/>
        </a:p>
      </dgm:t>
    </dgm:pt>
    <dgm:pt modelId="{07441015-6C6A-4E49-9350-E468D38AD91D}">
      <dgm:prSet phldrT="[Text]" custT="1"/>
      <dgm:spPr/>
      <dgm:t>
        <a:bodyPr/>
        <a:lstStyle/>
        <a:p>
          <a:r>
            <a:rPr lang="en-US" sz="1400" b="0" i="0" dirty="0" smtClean="0"/>
            <a:t>By concat() method</a:t>
          </a:r>
          <a:endParaRPr lang="en-US" sz="1400" dirty="0"/>
        </a:p>
      </dgm:t>
    </dgm:pt>
    <dgm:pt modelId="{7CEF8985-D7B2-4518-A794-685855BFB3EC}" type="parTrans" cxnId="{80A5479F-2231-4290-99CD-0629FDE292C3}">
      <dgm:prSet/>
      <dgm:spPr/>
      <dgm:t>
        <a:bodyPr/>
        <a:lstStyle/>
        <a:p>
          <a:endParaRPr lang="en-US"/>
        </a:p>
      </dgm:t>
    </dgm:pt>
    <dgm:pt modelId="{88A1C911-9C5F-4F81-BA32-B8DA2FC80047}" type="sibTrans" cxnId="{80A5479F-2231-4290-99CD-0629FDE292C3}">
      <dgm:prSet/>
      <dgm:spPr/>
      <dgm:t>
        <a:bodyPr/>
        <a:lstStyle/>
        <a:p>
          <a:endParaRPr lang="en-US"/>
        </a:p>
      </dgm:t>
    </dgm:pt>
    <dgm:pt modelId="{D76D4B40-6938-41C5-93C1-5CDC5564A60E}" type="pres">
      <dgm:prSet presAssocID="{B6581FE6-A20F-41E7-A10C-D2DC394589C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47122E-62D7-4F82-8D65-C14C380688B6}" type="pres">
      <dgm:prSet presAssocID="{303DCF19-F997-4225-995F-E98DA3F41503}" presName="node" presStyleLbl="node1" presStyleIdx="0" presStyleCnt="2" custScaleY="56052" custLinFactNeighborX="-45086" custLinFactNeighborY="2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0E069-854E-4CA4-A44C-71CD2E7D65EC}" type="pres">
      <dgm:prSet presAssocID="{C5B9CDE6-185E-4D99-AC27-177B2E8E8EDA}" presName="sibTrans" presStyleCnt="0"/>
      <dgm:spPr/>
    </dgm:pt>
    <dgm:pt modelId="{71F173CF-ABA3-4763-8F34-83E1D473E770}" type="pres">
      <dgm:prSet presAssocID="{07441015-6C6A-4E49-9350-E468D38AD91D}" presName="node" presStyleLbl="node1" presStyleIdx="1" presStyleCnt="2" custScaleY="57308" custLinFactNeighborX="-101" custLinFactNeighborY="33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E61026-980A-4247-B2B6-635F42CC7237}" type="presOf" srcId="{303DCF19-F997-4225-995F-E98DA3F41503}" destId="{EC47122E-62D7-4F82-8D65-C14C380688B6}" srcOrd="0" destOrd="0" presId="urn:microsoft.com/office/officeart/2005/8/layout/default"/>
    <dgm:cxn modelId="{C5246496-75C3-4594-A142-F7304F916333}" srcId="{B6581FE6-A20F-41E7-A10C-D2DC394589C0}" destId="{303DCF19-F997-4225-995F-E98DA3F41503}" srcOrd="0" destOrd="0" parTransId="{B156D932-BE3A-4475-A21B-BBBDE9762D01}" sibTransId="{C5B9CDE6-185E-4D99-AC27-177B2E8E8EDA}"/>
    <dgm:cxn modelId="{80A5479F-2231-4290-99CD-0629FDE292C3}" srcId="{B6581FE6-A20F-41E7-A10C-D2DC394589C0}" destId="{07441015-6C6A-4E49-9350-E468D38AD91D}" srcOrd="1" destOrd="0" parTransId="{7CEF8985-D7B2-4518-A794-685855BFB3EC}" sibTransId="{88A1C911-9C5F-4F81-BA32-B8DA2FC80047}"/>
    <dgm:cxn modelId="{8F7EDCCA-F458-41FE-813C-DD0277E3629C}" type="presOf" srcId="{07441015-6C6A-4E49-9350-E468D38AD91D}" destId="{71F173CF-ABA3-4763-8F34-83E1D473E770}" srcOrd="0" destOrd="0" presId="urn:microsoft.com/office/officeart/2005/8/layout/default"/>
    <dgm:cxn modelId="{E2BD00F6-0A29-4F55-B52E-E99E633A0637}" type="presOf" srcId="{B6581FE6-A20F-41E7-A10C-D2DC394589C0}" destId="{D76D4B40-6938-41C5-93C1-5CDC5564A60E}" srcOrd="0" destOrd="0" presId="urn:microsoft.com/office/officeart/2005/8/layout/default"/>
    <dgm:cxn modelId="{F035928F-6114-4014-94D4-E8AB206DBE4D}" type="presParOf" srcId="{D76D4B40-6938-41C5-93C1-5CDC5564A60E}" destId="{EC47122E-62D7-4F82-8D65-C14C380688B6}" srcOrd="0" destOrd="0" presId="urn:microsoft.com/office/officeart/2005/8/layout/default"/>
    <dgm:cxn modelId="{22C20815-293D-4901-AF35-1A169F3B8319}" type="presParOf" srcId="{D76D4B40-6938-41C5-93C1-5CDC5564A60E}" destId="{D250E069-854E-4CA4-A44C-71CD2E7D65EC}" srcOrd="1" destOrd="0" presId="urn:microsoft.com/office/officeart/2005/8/layout/default"/>
    <dgm:cxn modelId="{E2764A70-A24C-4FD0-BCDD-021F74AAFE32}" type="presParOf" srcId="{D76D4B40-6938-41C5-93C1-5CDC5564A60E}" destId="{71F173CF-ABA3-4763-8F34-83E1D473E770}" srcOrd="2" destOrd="0" presId="urn:microsoft.com/office/officeart/2005/8/layout/default"/>
  </dgm:cxnLst>
  <dgm:bg/>
  <dgm:whole>
    <a:ln w="3175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7122E-62D7-4F82-8D65-C14C380688B6}">
      <dsp:nvSpPr>
        <dsp:cNvPr id="0" name=""/>
        <dsp:cNvSpPr/>
      </dsp:nvSpPr>
      <dsp:spPr>
        <a:xfrm>
          <a:off x="0" y="609597"/>
          <a:ext cx="3591408" cy="12078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By + (string concatenation) operator</a:t>
          </a:r>
          <a:endParaRPr lang="en-US" sz="1400" kern="1200" dirty="0"/>
        </a:p>
      </dsp:txBody>
      <dsp:txXfrm>
        <a:off x="0" y="609597"/>
        <a:ext cx="3591408" cy="1207833"/>
      </dsp:txXfrm>
    </dsp:sp>
    <dsp:sp modelId="{71F173CF-ABA3-4763-8F34-83E1D473E770}">
      <dsp:nvSpPr>
        <dsp:cNvPr id="0" name=""/>
        <dsp:cNvSpPr/>
      </dsp:nvSpPr>
      <dsp:spPr>
        <a:xfrm>
          <a:off x="3947843" y="609597"/>
          <a:ext cx="3591408" cy="1234898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By concat() method</a:t>
          </a:r>
          <a:endParaRPr lang="en-US" sz="1400" kern="1200" dirty="0"/>
        </a:p>
      </dsp:txBody>
      <dsp:txXfrm>
        <a:off x="3947843" y="609597"/>
        <a:ext cx="3591408" cy="1234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24467" y="35739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String Concatenation in Java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39891036"/>
              </p:ext>
            </p:extLst>
          </p:nvPr>
        </p:nvGraphicFramePr>
        <p:xfrm>
          <a:off x="781267" y="1676400"/>
          <a:ext cx="7543800" cy="231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516155" y="762000"/>
            <a:ext cx="8074025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In java, string concatenation forms a new string </a:t>
            </a:r>
            <a:r>
              <a:rPr lang="en-US" sz="1200" i="1" dirty="0"/>
              <a:t>that is</a:t>
            </a:r>
            <a:r>
              <a:rPr lang="en-US" sz="1200" dirty="0"/>
              <a:t> the combination of multiple strings. There are two ways to concat string in java: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74992</TotalTime>
  <Words>25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6855</cp:revision>
  <dcterms:created xsi:type="dcterms:W3CDTF">2006-08-16T00:00:00Z</dcterms:created>
  <dcterms:modified xsi:type="dcterms:W3CDTF">2016-02-29T11:08:29Z</dcterms:modified>
</cp:coreProperties>
</file>