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807886" y="2724239"/>
            <a:ext cx="3078564" cy="838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"welcome".equals("welcome") = true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"welcome".equals("WELCOME") = false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"welcome".equals("hello")   = false</a:t>
            </a:r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8968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equals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13606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65245"/>
                <a:gridCol w="556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equals(Object anObject)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and only if the argument is a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that represents the same sequence of characters as this object.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74855</TotalTime>
  <Words>39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6749</cp:revision>
  <dcterms:created xsi:type="dcterms:W3CDTF">2006-08-16T00:00:00Z</dcterms:created>
  <dcterms:modified xsi:type="dcterms:W3CDTF">2016-02-19T11:31:30Z</dcterms:modified>
</cp:coreProperties>
</file>