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807886" y="3047999"/>
            <a:ext cx="3592914" cy="51443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"welcome".equalsIgnoreCase("WELCOME") = true</a:t>
            </a:r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8968" y="35739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String – </a:t>
            </a:r>
            <a:r>
              <a:rPr lang="en-US" sz="1200" dirty="0" smtClean="0"/>
              <a:t>equals </a:t>
            </a:r>
            <a:r>
              <a:rPr lang="en-US" sz="1200" dirty="0" smtClean="0">
                <a:solidFill>
                  <a:schemeClr val="bg1"/>
                </a:solidFill>
              </a:rPr>
              <a:t>Method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733566"/>
              </p:ext>
            </p:extLst>
          </p:nvPr>
        </p:nvGraphicFramePr>
        <p:xfrm>
          <a:off x="211355" y="685800"/>
          <a:ext cx="8627845" cy="828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370045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 equalsIgnoreCase(String anotherString)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if and only if the argument is a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String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object that represents the same sequence of characters as this object, ignoring differences in case.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74856</TotalTime>
  <Words>21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6753</cp:revision>
  <dcterms:created xsi:type="dcterms:W3CDTF">2006-08-16T00:00:00Z</dcterms:created>
  <dcterms:modified xsi:type="dcterms:W3CDTF">2016-02-19T11:30:55Z</dcterms:modified>
</cp:coreProperties>
</file>