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00" y="2819401"/>
            <a:ext cx="4724400" cy="7430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"Welcome to </a:t>
            </a:r>
            <a:r>
              <a:rPr lang="en-US" sz="1200" dirty="0">
                <a:solidFill>
                  <a:srgbClr val="FF0000"/>
                </a:solidFill>
              </a:rPr>
              <a:t>ramj2ee</a:t>
            </a:r>
            <a:r>
              <a:rPr lang="en-US" sz="1200" dirty="0"/>
              <a:t>.com".regionMatches("</a:t>
            </a:r>
            <a:r>
              <a:rPr lang="en-US" sz="1200" dirty="0">
                <a:solidFill>
                  <a:srgbClr val="FF0000"/>
                </a:solidFill>
              </a:rPr>
              <a:t>ramj2ee</a:t>
            </a:r>
            <a:r>
              <a:rPr lang="en-US" sz="1200" dirty="0"/>
              <a:t>") = true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"Welcome to </a:t>
            </a:r>
            <a:r>
              <a:rPr lang="en-US" sz="1200" dirty="0">
                <a:solidFill>
                  <a:srgbClr val="FF0000"/>
                </a:solidFill>
              </a:rPr>
              <a:t>ramj2ee</a:t>
            </a:r>
            <a:r>
              <a:rPr lang="en-US" sz="1200" dirty="0"/>
              <a:t>.com".regionMatches("</a:t>
            </a:r>
            <a:r>
              <a:rPr lang="en-US" sz="1200" dirty="0">
                <a:solidFill>
                  <a:srgbClr val="FF0000"/>
                </a:solidFill>
              </a:rPr>
              <a:t>RAMJ2EE</a:t>
            </a:r>
            <a:r>
              <a:rPr lang="en-US" sz="1200" dirty="0"/>
              <a:t>") = false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"Welcome to</a:t>
            </a:r>
            <a:r>
              <a:rPr lang="en-US" sz="1200" dirty="0">
                <a:solidFill>
                  <a:srgbClr val="FF0000"/>
                </a:solidFill>
              </a:rPr>
              <a:t> ramj2ee</a:t>
            </a:r>
            <a:r>
              <a:rPr lang="en-US" sz="1200" dirty="0"/>
              <a:t>.com".regionMatches("</a:t>
            </a:r>
            <a:r>
              <a:rPr lang="en-US" sz="1200" dirty="0">
                <a:solidFill>
                  <a:srgbClr val="FF0000"/>
                </a:solidFill>
              </a:rPr>
              <a:t>hello</a:t>
            </a:r>
            <a:r>
              <a:rPr lang="en-US" sz="1200" dirty="0"/>
              <a:t>") = false</a:t>
            </a:r>
            <a:endParaRPr lang="en-US" sz="1200" dirty="0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08968" y="35739"/>
            <a:ext cx="2282232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String – </a:t>
            </a:r>
            <a:r>
              <a:rPr lang="en-US" sz="1200" dirty="0" smtClean="0"/>
              <a:t>regionMatches </a:t>
            </a:r>
            <a:r>
              <a:rPr lang="en-US" sz="1200" dirty="0" smtClean="0">
                <a:solidFill>
                  <a:schemeClr val="bg1"/>
                </a:solidFill>
              </a:rPr>
              <a:t>Method</a:t>
            </a:r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313450"/>
              </p:ext>
            </p:extLst>
          </p:nvPr>
        </p:nvGraphicFramePr>
        <p:xfrm>
          <a:off x="211355" y="685800"/>
          <a:ext cx="8627845" cy="1376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817845"/>
                <a:gridCol w="381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regionMatches(int toffset, String other, int ooffset, int len)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whether the specified region of this string matches the specified region of the String argument.</a:t>
                      </a:r>
                    </a:p>
                    <a:p>
                      <a:endPara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 is of length </a:t>
                      </a:r>
                      <a:r>
                        <a:rPr 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begins at the index </a:t>
                      </a:r>
                      <a:r>
                        <a:rPr 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toffset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this string and </a:t>
                      </a:r>
                      <a:r>
                        <a:rPr lang="en-US" sz="12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ooffset</a:t>
                      </a:r>
                      <a:r>
                        <a:rPr 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the other string.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74862</TotalTime>
  <Words>74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6758</cp:revision>
  <dcterms:created xsi:type="dcterms:W3CDTF">2006-08-16T00:00:00Z</dcterms:created>
  <dcterms:modified xsi:type="dcterms:W3CDTF">2016-02-19T11:28:59Z</dcterms:modified>
</cp:coreProperties>
</file>