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70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98433" y="11071"/>
            <a:ext cx="115456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IO: Pipes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4564062" cy="18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6200" y="381000"/>
            <a:ext cx="8915400" cy="2514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Creating a pipe using Java IO is done via the </a:t>
            </a:r>
            <a:r>
              <a:rPr lang="en-US" sz="1050" b="1" dirty="0">
                <a:solidFill>
                  <a:srgbClr val="002060"/>
                </a:solidFill>
              </a:rPr>
              <a:t>PipedOutputStream</a:t>
            </a:r>
            <a:r>
              <a:rPr lang="en-US" sz="1050" dirty="0">
                <a:solidFill>
                  <a:srgbClr val="002060"/>
                </a:solidFill>
              </a:rPr>
              <a:t> </a:t>
            </a:r>
            <a:r>
              <a:rPr lang="en-US" sz="1050" dirty="0"/>
              <a:t>and </a:t>
            </a:r>
            <a:r>
              <a:rPr lang="en-US" sz="1050" b="1" dirty="0">
                <a:solidFill>
                  <a:srgbClr val="002060"/>
                </a:solidFill>
              </a:rPr>
              <a:t>PipedInputStream</a:t>
            </a:r>
            <a:r>
              <a:rPr lang="en-US" sz="1050" dirty="0">
                <a:solidFill>
                  <a:srgbClr val="002060"/>
                </a:solidFill>
              </a:rPr>
              <a:t> </a:t>
            </a:r>
            <a:r>
              <a:rPr lang="en-US" sz="1050" dirty="0"/>
              <a:t>classes. A </a:t>
            </a:r>
            <a:r>
              <a:rPr lang="en-US" sz="1050" b="1" dirty="0">
                <a:solidFill>
                  <a:srgbClr val="002060"/>
                </a:solidFill>
              </a:rPr>
              <a:t>PipedInputStream</a:t>
            </a:r>
            <a:r>
              <a:rPr lang="en-US" sz="1050" dirty="0">
                <a:solidFill>
                  <a:srgbClr val="002060"/>
                </a:solidFill>
              </a:rPr>
              <a:t> </a:t>
            </a:r>
            <a:r>
              <a:rPr lang="en-US" sz="1050" dirty="0"/>
              <a:t>should be connected to a </a:t>
            </a:r>
            <a:r>
              <a:rPr lang="en-US" sz="1050" b="1" dirty="0">
                <a:solidFill>
                  <a:srgbClr val="002060"/>
                </a:solidFill>
              </a:rPr>
              <a:t>PipedOutputStream</a:t>
            </a:r>
            <a:r>
              <a:rPr lang="en-US" sz="1050" dirty="0"/>
              <a:t>. The data written to the </a:t>
            </a:r>
            <a:r>
              <a:rPr lang="en-US" sz="1050" b="1" dirty="0">
                <a:solidFill>
                  <a:srgbClr val="002060"/>
                </a:solidFill>
              </a:rPr>
              <a:t>PipedOutputStream</a:t>
            </a:r>
            <a:r>
              <a:rPr lang="en-US" sz="1050" dirty="0">
                <a:solidFill>
                  <a:srgbClr val="002060"/>
                </a:solidFill>
              </a:rPr>
              <a:t> </a:t>
            </a:r>
            <a:r>
              <a:rPr lang="en-US" sz="1050" dirty="0"/>
              <a:t>by one thread can be read from the connected </a:t>
            </a:r>
            <a:r>
              <a:rPr lang="en-US" sz="1050" b="1" dirty="0">
                <a:solidFill>
                  <a:srgbClr val="002060"/>
                </a:solidFill>
              </a:rPr>
              <a:t>PipedInputStream</a:t>
            </a:r>
            <a:r>
              <a:rPr lang="en-US" sz="1050" dirty="0">
                <a:solidFill>
                  <a:srgbClr val="002060"/>
                </a:solidFill>
              </a:rPr>
              <a:t> </a:t>
            </a:r>
            <a:r>
              <a:rPr lang="en-US" sz="1050" dirty="0"/>
              <a:t>by another thread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Pipes in Java IO provides the ability for two threads running in the same JVM to communicate</a:t>
            </a:r>
            <a:r>
              <a:rPr lang="en-US" sz="1050" dirty="0" smtClean="0"/>
              <a:t>.</a:t>
            </a:r>
            <a:r>
              <a:rPr lang="en-US" sz="1050" dirty="0"/>
              <a:t> You cannot use a pipe to communicate with a thread in a different JVM (different process</a:t>
            </a:r>
            <a:r>
              <a:rPr lang="en-US" sz="1050" dirty="0" smtClean="0"/>
              <a:t>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The </a:t>
            </a:r>
            <a:r>
              <a:rPr lang="en-US" sz="1050" dirty="0"/>
              <a:t>pipe concept in Java is different from the pipe concept in Unix / Linux, where two processes running in different address spaces can communicate via a pipe. In Java, the communicating parties must be running in the same process, and should be different threads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We </a:t>
            </a:r>
            <a:r>
              <a:rPr lang="en-US" sz="1050" dirty="0"/>
              <a:t>can </a:t>
            </a:r>
            <a:r>
              <a:rPr lang="en-US" sz="1050" dirty="0" smtClean="0"/>
              <a:t>connect </a:t>
            </a:r>
            <a:r>
              <a:rPr lang="en-US" sz="1050" dirty="0"/>
              <a:t>the two pipe streams using their </a:t>
            </a:r>
            <a:r>
              <a:rPr lang="en-US" sz="1050" dirty="0"/>
              <a:t>connect()</a:t>
            </a:r>
            <a:r>
              <a:rPr lang="en-US" sz="1050" dirty="0"/>
              <a:t> methods. Both </a:t>
            </a:r>
            <a:r>
              <a:rPr lang="en-US" sz="1050" b="1" dirty="0">
                <a:solidFill>
                  <a:srgbClr val="002060"/>
                </a:solidFill>
              </a:rPr>
              <a:t>PipedInputStream</a:t>
            </a:r>
            <a:r>
              <a:rPr lang="en-US" sz="1050" dirty="0"/>
              <a:t> </a:t>
            </a:r>
            <a:r>
              <a:rPr lang="en-US" sz="1050" dirty="0" smtClean="0"/>
              <a:t>and </a:t>
            </a:r>
            <a:r>
              <a:rPr lang="en-US" sz="1050" b="1" dirty="0" smtClean="0">
                <a:solidFill>
                  <a:srgbClr val="002060"/>
                </a:solidFill>
              </a:rPr>
              <a:t>PipedOutputStream</a:t>
            </a:r>
            <a:r>
              <a:rPr lang="en-US" sz="1050" dirty="0"/>
              <a:t> has a </a:t>
            </a:r>
            <a:r>
              <a:rPr lang="en-US" sz="1050" dirty="0"/>
              <a:t>connect()</a:t>
            </a:r>
            <a:r>
              <a:rPr lang="en-US" sz="1050" dirty="0"/>
              <a:t> method that can connect one to the other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Remember, when using the two connected pipe streams, pass one stream to one thread, and the other stream to another thread. The </a:t>
            </a:r>
            <a:r>
              <a:rPr lang="en-US" sz="1050" dirty="0"/>
              <a:t>read()</a:t>
            </a:r>
            <a:r>
              <a:rPr lang="en-US" sz="1050" dirty="0"/>
              <a:t> and </a:t>
            </a:r>
            <a:r>
              <a:rPr lang="en-US" sz="1050" dirty="0"/>
              <a:t>write()</a:t>
            </a:r>
            <a:r>
              <a:rPr lang="en-US" sz="1050" dirty="0"/>
              <a:t> calls on the streams are blocking, meaning if you try to use the same thread to both read and write, this may result in the thread deadlocking itself.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78104</TotalTime>
  <Words>144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7546</cp:revision>
  <dcterms:created xsi:type="dcterms:W3CDTF">2006-08-16T00:00:00Z</dcterms:created>
  <dcterms:modified xsi:type="dcterms:W3CDTF">2016-07-26T08:24:30Z</dcterms:modified>
</cp:coreProperties>
</file>