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2" r:id="rId2"/>
    <p:sldId id="41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67100" y="26216"/>
            <a:ext cx="19431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DecimalFormat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775" y="1724114"/>
            <a:ext cx="8074025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 smtClean="0"/>
              <a:t>We </a:t>
            </a:r>
            <a:r>
              <a:rPr lang="en-US" sz="1200" dirty="0"/>
              <a:t>can use the java.text.DecimalFormat class to control the display of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 </a:t>
            </a:r>
            <a:r>
              <a:rPr lang="en-US" sz="1200" dirty="0" smtClean="0"/>
              <a:t>Leading </a:t>
            </a:r>
            <a:r>
              <a:rPr lang="en-US" sz="1200" dirty="0"/>
              <a:t>and trailing </a:t>
            </a:r>
            <a:r>
              <a:rPr lang="en-US" sz="1200" dirty="0" smtClean="0"/>
              <a:t>zeros.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 smtClean="0"/>
              <a:t> Prefixes </a:t>
            </a:r>
            <a:r>
              <a:rPr lang="en-US" sz="1200" dirty="0"/>
              <a:t>and </a:t>
            </a:r>
            <a:r>
              <a:rPr lang="en-US" sz="1200" dirty="0" smtClean="0"/>
              <a:t>suffixes.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 smtClean="0"/>
              <a:t> Grouping </a:t>
            </a:r>
            <a:r>
              <a:rPr lang="en-US" sz="1200" dirty="0"/>
              <a:t>(thousands) </a:t>
            </a:r>
            <a:r>
              <a:rPr lang="en-US" sz="1200" dirty="0" smtClean="0"/>
              <a:t>separators.</a:t>
            </a: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 smtClean="0"/>
              <a:t> Decimal </a:t>
            </a:r>
            <a:r>
              <a:rPr lang="en-US" sz="1200" dirty="0"/>
              <a:t>separator. 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 smtClean="0"/>
              <a:t>DecimalFormat </a:t>
            </a:r>
            <a:r>
              <a:rPr lang="en-US" sz="1200" dirty="0"/>
              <a:t>offers a great deal of flexibility in the </a:t>
            </a:r>
            <a:r>
              <a:rPr lang="en-US" sz="1200" dirty="0" smtClean="0"/>
              <a:t>formatting </a:t>
            </a:r>
            <a:r>
              <a:rPr lang="en-US" sz="1200" dirty="0"/>
              <a:t>of numbers, but it can make your code more complex.</a:t>
            </a:r>
          </a:p>
        </p:txBody>
      </p:sp>
    </p:spTree>
    <p:extLst>
      <p:ext uri="{BB962C8B-B14F-4D97-AF65-F5344CB8AC3E}">
        <p14:creationId xmlns:p14="http://schemas.microsoft.com/office/powerpoint/2010/main" val="39942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67100" y="26216"/>
            <a:ext cx="19431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DecimalFormat Class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29927"/>
              </p:ext>
            </p:extLst>
          </p:nvPr>
        </p:nvGraphicFramePr>
        <p:xfrm>
          <a:off x="211356" y="482600"/>
          <a:ext cx="8780244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61"/>
                <a:gridCol w="2195061"/>
                <a:gridCol w="2195061"/>
                <a:gridCol w="2195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Pattern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Output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Explanation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123456.789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###,###.###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123,456.789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pound sign (#) denotes a digit, the comma is a placeholder for the grouping separator, and the period is a placeholder for the decimal separator.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123456.789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###.##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123456.79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 value has three digits to the right of the decimal point, but the pattern has only two. The format method handles this by rounding up.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123.78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000000.000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000123.780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 pattern specifies leading and trailing zeros, because the 0 character is used instead of the pound sign (#).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12345.67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$###,###.###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$12,345.67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first character in the pattern is the dollar sign ($). Note that it immediately precedes the leftmost digit in the formatted output.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6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73276</TotalTime>
  <Words>72</Words>
  <Application>Microsoft Office PowerPoint</Application>
  <PresentationFormat>Custom</PresentationFormat>
  <Paragraphs>31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6506</cp:revision>
  <dcterms:created xsi:type="dcterms:W3CDTF">2006-08-16T00:00:00Z</dcterms:created>
  <dcterms:modified xsi:type="dcterms:W3CDTF">2016-02-01T09:41:51Z</dcterms:modified>
</cp:coreProperties>
</file>