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9387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getChars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59371"/>
              </p:ext>
            </p:extLst>
          </p:nvPr>
        </p:nvGraphicFramePr>
        <p:xfrm>
          <a:off x="516155" y="609600"/>
          <a:ext cx="8170646" cy="1264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8685"/>
                <a:gridCol w="5351961"/>
              </a:tblGrid>
              <a:tr h="11787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getChars(int srcBegin, int srcEnd, char[] dst, int dstBegin)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 are copied from this sequence into the destination character array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first character to be copied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the last character to be copied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srcEnd-1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total number of characters to be copied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srcEnd-srcBegin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characters are copied into the subarray of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starting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ending at index: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dstbegin + (srcEnd-srcBegin) - 1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38400" y="3110299"/>
            <a:ext cx="3684022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"Welcome to </a:t>
            </a:r>
            <a:r>
              <a:rPr lang="en-US" sz="1200" dirty="0">
                <a:solidFill>
                  <a:schemeClr val="accent6"/>
                </a:solidFill>
              </a:rPr>
              <a:t>india</a:t>
            </a:r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peter“.</a:t>
            </a:r>
            <a:r>
              <a:rPr lang="en-US" sz="1200" dirty="0"/>
              <a:t> getChars(11, 16, charArray, 0)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3886200"/>
            <a:ext cx="685800" cy="228600"/>
          </a:xfrm>
          <a:prstGeom prst="wedgeRoundRectCallout">
            <a:avLst>
              <a:gd name="adj1" fmla="val 78135"/>
              <a:gd name="adj2" fmla="val -29281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srcBegin</a:t>
            </a:r>
            <a:endParaRPr lang="en-US" sz="1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786460" y="3924300"/>
            <a:ext cx="685800" cy="228600"/>
          </a:xfrm>
          <a:prstGeom prst="wedgeRoundRectCallout">
            <a:avLst>
              <a:gd name="adj1" fmla="val -7088"/>
              <a:gd name="adj2" fmla="val -3134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srcEnd</a:t>
            </a:r>
            <a:endParaRPr lang="en-US" sz="1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779522" y="3962400"/>
            <a:ext cx="926078" cy="190500"/>
          </a:xfrm>
          <a:prstGeom prst="wedgeRoundRectCallout">
            <a:avLst>
              <a:gd name="adj1" fmla="val -95856"/>
              <a:gd name="adj2" fmla="val -3818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r>
              <a:rPr lang="en-US" sz="1000" dirty="0" smtClean="0"/>
              <a:t>st charArray</a:t>
            </a:r>
            <a:endParaRPr lang="en-US" sz="1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934200" y="3858509"/>
            <a:ext cx="745556" cy="190500"/>
          </a:xfrm>
          <a:prstGeom prst="wedgeRoundRectCallout">
            <a:avLst>
              <a:gd name="adj1" fmla="val -189160"/>
              <a:gd name="adj2" fmla="val -3373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dstBegin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73721</TotalTime>
  <Words>38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6662</cp:revision>
  <dcterms:created xsi:type="dcterms:W3CDTF">2006-08-16T00:00:00Z</dcterms:created>
  <dcterms:modified xsi:type="dcterms:W3CDTF">2016-03-15T08:12:46Z</dcterms:modified>
</cp:coreProperties>
</file>