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FB632-E862-40BB-A221-4FAF769FD61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370147-7F2B-4D55-A1F1-387A50FE54AD}">
      <dgm:prSet phldrT="[Text]"/>
      <dgm:spPr/>
      <dgm:t>
        <a:bodyPr/>
        <a:lstStyle/>
        <a:p>
          <a:r>
            <a:rPr lang="en-US" dirty="0" smtClean="0"/>
            <a:t>try</a:t>
          </a:r>
          <a:endParaRPr lang="en-US" dirty="0"/>
        </a:p>
      </dgm:t>
    </dgm:pt>
    <dgm:pt modelId="{E3643877-6CB7-4DD4-9D95-2FB0375C1FE4}" type="parTrans" cxnId="{E73D98FA-F70E-448D-A467-CC4FFF25C5ED}">
      <dgm:prSet/>
      <dgm:spPr/>
      <dgm:t>
        <a:bodyPr/>
        <a:lstStyle/>
        <a:p>
          <a:endParaRPr lang="en-US"/>
        </a:p>
      </dgm:t>
    </dgm:pt>
    <dgm:pt modelId="{660B85FB-5A89-4ECE-88A8-D4B28C33EE72}" type="sibTrans" cxnId="{E73D98FA-F70E-448D-A467-CC4FFF25C5ED}">
      <dgm:prSet/>
      <dgm:spPr/>
      <dgm:t>
        <a:bodyPr/>
        <a:lstStyle/>
        <a:p>
          <a:endParaRPr lang="en-US"/>
        </a:p>
      </dgm:t>
    </dgm:pt>
    <dgm:pt modelId="{922CBDE8-63E2-443A-B6B6-FAD59EE6E082}">
      <dgm:prSet phldrT="[Text]"/>
      <dgm:spPr/>
      <dgm:t>
        <a:bodyPr/>
        <a:lstStyle/>
        <a:p>
          <a:r>
            <a:rPr lang="en-US" dirty="0" smtClean="0"/>
            <a:t>catch</a:t>
          </a:r>
          <a:endParaRPr lang="en-US" dirty="0"/>
        </a:p>
      </dgm:t>
    </dgm:pt>
    <dgm:pt modelId="{AB6EA02C-8E73-4EF0-AAF0-0B4C3B66A4FA}" type="parTrans" cxnId="{A328F142-EA1A-460A-B1A2-01DF9786CD25}">
      <dgm:prSet/>
      <dgm:spPr/>
      <dgm:t>
        <a:bodyPr/>
        <a:lstStyle/>
        <a:p>
          <a:endParaRPr lang="en-US"/>
        </a:p>
      </dgm:t>
    </dgm:pt>
    <dgm:pt modelId="{BC57DF8A-1AFE-45BF-A5EB-3271220B3E7A}" type="sibTrans" cxnId="{A328F142-EA1A-460A-B1A2-01DF9786CD25}">
      <dgm:prSet/>
      <dgm:spPr/>
      <dgm:t>
        <a:bodyPr/>
        <a:lstStyle/>
        <a:p>
          <a:endParaRPr lang="en-US"/>
        </a:p>
      </dgm:t>
    </dgm:pt>
    <dgm:pt modelId="{53FDA7F8-D41F-4AA5-AEF0-981E49647305}">
      <dgm:prSet phldrT="[Text]"/>
      <dgm:spPr/>
      <dgm:t>
        <a:bodyPr/>
        <a:lstStyle/>
        <a:p>
          <a:r>
            <a:rPr lang="en-US" dirty="0" smtClean="0"/>
            <a:t>finally</a:t>
          </a:r>
          <a:endParaRPr lang="en-US" dirty="0"/>
        </a:p>
      </dgm:t>
    </dgm:pt>
    <dgm:pt modelId="{C497E229-8150-4934-AC41-0CFCB39F4379}" type="parTrans" cxnId="{81D07F2D-308C-49D0-9821-03E48A74DC45}">
      <dgm:prSet/>
      <dgm:spPr/>
      <dgm:t>
        <a:bodyPr/>
        <a:lstStyle/>
        <a:p>
          <a:endParaRPr lang="en-US"/>
        </a:p>
      </dgm:t>
    </dgm:pt>
    <dgm:pt modelId="{1592A1D0-834B-4F33-8956-38E8EAA2CAF1}" type="sibTrans" cxnId="{81D07F2D-308C-49D0-9821-03E48A74DC45}">
      <dgm:prSet/>
      <dgm:spPr/>
      <dgm:t>
        <a:bodyPr/>
        <a:lstStyle/>
        <a:p>
          <a:endParaRPr lang="en-US"/>
        </a:p>
      </dgm:t>
    </dgm:pt>
    <dgm:pt modelId="{092F370B-D3BD-4AB1-8BFE-76876FB84643}">
      <dgm:prSet phldrT="[Text]"/>
      <dgm:spPr/>
      <dgm:t>
        <a:bodyPr/>
        <a:lstStyle/>
        <a:p>
          <a:r>
            <a:rPr lang="en-US" dirty="0" smtClean="0"/>
            <a:t>throw</a:t>
          </a:r>
          <a:endParaRPr lang="en-US" dirty="0"/>
        </a:p>
      </dgm:t>
    </dgm:pt>
    <dgm:pt modelId="{7C124BFA-054A-471E-B687-F38F045D0F97}" type="parTrans" cxnId="{7446F0B1-1AE6-4336-9636-0E1708811C0B}">
      <dgm:prSet/>
      <dgm:spPr/>
      <dgm:t>
        <a:bodyPr/>
        <a:lstStyle/>
        <a:p>
          <a:endParaRPr lang="en-US"/>
        </a:p>
      </dgm:t>
    </dgm:pt>
    <dgm:pt modelId="{27F80C82-B947-42C7-B7F3-DFBD9A6D49AD}" type="sibTrans" cxnId="{7446F0B1-1AE6-4336-9636-0E1708811C0B}">
      <dgm:prSet/>
      <dgm:spPr/>
      <dgm:t>
        <a:bodyPr/>
        <a:lstStyle/>
        <a:p>
          <a:endParaRPr lang="en-US"/>
        </a:p>
      </dgm:t>
    </dgm:pt>
    <dgm:pt modelId="{1A521134-2D5E-45A4-9B91-230BD81FDD7A}">
      <dgm:prSet phldrT="[Text]"/>
      <dgm:spPr/>
      <dgm:t>
        <a:bodyPr/>
        <a:lstStyle/>
        <a:p>
          <a:r>
            <a:rPr lang="en-US" dirty="0" smtClean="0"/>
            <a:t>throws</a:t>
          </a:r>
          <a:endParaRPr lang="en-US" dirty="0"/>
        </a:p>
      </dgm:t>
    </dgm:pt>
    <dgm:pt modelId="{EA8A313E-E050-4206-92CD-76A88C18BAD8}" type="parTrans" cxnId="{54B3D3F2-1637-4382-81F9-D8E2A955E0EF}">
      <dgm:prSet/>
      <dgm:spPr/>
      <dgm:t>
        <a:bodyPr/>
        <a:lstStyle/>
        <a:p>
          <a:endParaRPr lang="en-US"/>
        </a:p>
      </dgm:t>
    </dgm:pt>
    <dgm:pt modelId="{15CDC428-1082-46D1-AD76-853E829AAD3C}" type="sibTrans" cxnId="{54B3D3F2-1637-4382-81F9-D8E2A955E0EF}">
      <dgm:prSet/>
      <dgm:spPr/>
      <dgm:t>
        <a:bodyPr/>
        <a:lstStyle/>
        <a:p>
          <a:endParaRPr lang="en-US"/>
        </a:p>
      </dgm:t>
    </dgm:pt>
    <dgm:pt modelId="{55EA91AA-DF75-43BF-A7F9-3468741C018E}" type="pres">
      <dgm:prSet presAssocID="{F5EFB632-E862-40BB-A221-4FAF769FD6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F7719E-F735-45B3-ABE1-CACE2F2E7BC1}" type="pres">
      <dgm:prSet presAssocID="{D6370147-7F2B-4D55-A1F1-387A50FE54AD}" presName="node" presStyleLbl="node1" presStyleIdx="0" presStyleCnt="5" custScaleY="43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2D64D-5475-43E1-A944-B431261228B5}" type="pres">
      <dgm:prSet presAssocID="{660B85FB-5A89-4ECE-88A8-D4B28C33EE72}" presName="sibTrans" presStyleCnt="0"/>
      <dgm:spPr/>
    </dgm:pt>
    <dgm:pt modelId="{09131FC1-19C9-4CFA-AB28-51BDF9EFBC6D}" type="pres">
      <dgm:prSet presAssocID="{922CBDE8-63E2-443A-B6B6-FAD59EE6E082}" presName="node" presStyleLbl="node1" presStyleIdx="1" presStyleCnt="5" custScaleY="43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60733-AAC5-4658-AF8D-327C5E2AB502}" type="pres">
      <dgm:prSet presAssocID="{BC57DF8A-1AFE-45BF-A5EB-3271220B3E7A}" presName="sibTrans" presStyleCnt="0"/>
      <dgm:spPr/>
    </dgm:pt>
    <dgm:pt modelId="{F9444958-A307-4E46-BD70-068EEA2C0809}" type="pres">
      <dgm:prSet presAssocID="{53FDA7F8-D41F-4AA5-AEF0-981E49647305}" presName="node" presStyleLbl="node1" presStyleIdx="2" presStyleCnt="5" custScaleY="43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06E44-D476-45E2-8456-8A2D7645F123}" type="pres">
      <dgm:prSet presAssocID="{1592A1D0-834B-4F33-8956-38E8EAA2CAF1}" presName="sibTrans" presStyleCnt="0"/>
      <dgm:spPr/>
    </dgm:pt>
    <dgm:pt modelId="{DC058C39-99E4-4748-A9A1-9C4F059011C0}" type="pres">
      <dgm:prSet presAssocID="{092F370B-D3BD-4AB1-8BFE-76876FB84643}" presName="node" presStyleLbl="node1" presStyleIdx="3" presStyleCnt="5" custScaleY="43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A8F10-DF55-48D0-81CE-FBA99E96B832}" type="pres">
      <dgm:prSet presAssocID="{27F80C82-B947-42C7-B7F3-DFBD9A6D49AD}" presName="sibTrans" presStyleCnt="0"/>
      <dgm:spPr/>
    </dgm:pt>
    <dgm:pt modelId="{80B31C21-011E-469E-A803-CC96DF562D85}" type="pres">
      <dgm:prSet presAssocID="{1A521134-2D5E-45A4-9B91-230BD81FDD7A}" presName="node" presStyleLbl="node1" presStyleIdx="4" presStyleCnt="5" custScaleY="43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06251E-BA07-4B91-81F0-7FC72AFF9C63}" type="presOf" srcId="{53FDA7F8-D41F-4AA5-AEF0-981E49647305}" destId="{F9444958-A307-4E46-BD70-068EEA2C0809}" srcOrd="0" destOrd="0" presId="urn:microsoft.com/office/officeart/2005/8/layout/default"/>
    <dgm:cxn modelId="{F1DA2F5C-70AC-47C2-8D66-9D36605709B5}" type="presOf" srcId="{1A521134-2D5E-45A4-9B91-230BD81FDD7A}" destId="{80B31C21-011E-469E-A803-CC96DF562D85}" srcOrd="0" destOrd="0" presId="urn:microsoft.com/office/officeart/2005/8/layout/default"/>
    <dgm:cxn modelId="{E73D98FA-F70E-448D-A467-CC4FFF25C5ED}" srcId="{F5EFB632-E862-40BB-A221-4FAF769FD61E}" destId="{D6370147-7F2B-4D55-A1F1-387A50FE54AD}" srcOrd="0" destOrd="0" parTransId="{E3643877-6CB7-4DD4-9D95-2FB0375C1FE4}" sibTransId="{660B85FB-5A89-4ECE-88A8-D4B28C33EE72}"/>
    <dgm:cxn modelId="{81D07F2D-308C-49D0-9821-03E48A74DC45}" srcId="{F5EFB632-E862-40BB-A221-4FAF769FD61E}" destId="{53FDA7F8-D41F-4AA5-AEF0-981E49647305}" srcOrd="2" destOrd="0" parTransId="{C497E229-8150-4934-AC41-0CFCB39F4379}" sibTransId="{1592A1D0-834B-4F33-8956-38E8EAA2CAF1}"/>
    <dgm:cxn modelId="{A328F142-EA1A-460A-B1A2-01DF9786CD25}" srcId="{F5EFB632-E862-40BB-A221-4FAF769FD61E}" destId="{922CBDE8-63E2-443A-B6B6-FAD59EE6E082}" srcOrd="1" destOrd="0" parTransId="{AB6EA02C-8E73-4EF0-AAF0-0B4C3B66A4FA}" sibTransId="{BC57DF8A-1AFE-45BF-A5EB-3271220B3E7A}"/>
    <dgm:cxn modelId="{D121658B-F61D-4E4A-AFDB-7B62CD0CD3EC}" type="presOf" srcId="{092F370B-D3BD-4AB1-8BFE-76876FB84643}" destId="{DC058C39-99E4-4748-A9A1-9C4F059011C0}" srcOrd="0" destOrd="0" presId="urn:microsoft.com/office/officeart/2005/8/layout/default"/>
    <dgm:cxn modelId="{54B3D3F2-1637-4382-81F9-D8E2A955E0EF}" srcId="{F5EFB632-E862-40BB-A221-4FAF769FD61E}" destId="{1A521134-2D5E-45A4-9B91-230BD81FDD7A}" srcOrd="4" destOrd="0" parTransId="{EA8A313E-E050-4206-92CD-76A88C18BAD8}" sibTransId="{15CDC428-1082-46D1-AD76-853E829AAD3C}"/>
    <dgm:cxn modelId="{7446F0B1-1AE6-4336-9636-0E1708811C0B}" srcId="{F5EFB632-E862-40BB-A221-4FAF769FD61E}" destId="{092F370B-D3BD-4AB1-8BFE-76876FB84643}" srcOrd="3" destOrd="0" parTransId="{7C124BFA-054A-471E-B687-F38F045D0F97}" sibTransId="{27F80C82-B947-42C7-B7F3-DFBD9A6D49AD}"/>
    <dgm:cxn modelId="{BC3D18E6-8456-49BF-8275-0F92F6F5352C}" type="presOf" srcId="{F5EFB632-E862-40BB-A221-4FAF769FD61E}" destId="{55EA91AA-DF75-43BF-A7F9-3468741C018E}" srcOrd="0" destOrd="0" presId="urn:microsoft.com/office/officeart/2005/8/layout/default"/>
    <dgm:cxn modelId="{41B54DCE-8776-4C64-BAF3-52D921D97E56}" type="presOf" srcId="{D6370147-7F2B-4D55-A1F1-387A50FE54AD}" destId="{2CF7719E-F735-45B3-ABE1-CACE2F2E7BC1}" srcOrd="0" destOrd="0" presId="urn:microsoft.com/office/officeart/2005/8/layout/default"/>
    <dgm:cxn modelId="{115EE502-63CF-4195-8D3C-86ED21192ACC}" type="presOf" srcId="{922CBDE8-63E2-443A-B6B6-FAD59EE6E082}" destId="{09131FC1-19C9-4CFA-AB28-51BDF9EFBC6D}" srcOrd="0" destOrd="0" presId="urn:microsoft.com/office/officeart/2005/8/layout/default"/>
    <dgm:cxn modelId="{EC217508-6CFA-4901-B636-4A82DC1E7985}" type="presParOf" srcId="{55EA91AA-DF75-43BF-A7F9-3468741C018E}" destId="{2CF7719E-F735-45B3-ABE1-CACE2F2E7BC1}" srcOrd="0" destOrd="0" presId="urn:microsoft.com/office/officeart/2005/8/layout/default"/>
    <dgm:cxn modelId="{B7EF3BFC-0AE7-4B34-8FFA-5D031BC91716}" type="presParOf" srcId="{55EA91AA-DF75-43BF-A7F9-3468741C018E}" destId="{0942D64D-5475-43E1-A944-B431261228B5}" srcOrd="1" destOrd="0" presId="urn:microsoft.com/office/officeart/2005/8/layout/default"/>
    <dgm:cxn modelId="{4094A573-B1D3-4901-831A-D9A4384176E5}" type="presParOf" srcId="{55EA91AA-DF75-43BF-A7F9-3468741C018E}" destId="{09131FC1-19C9-4CFA-AB28-51BDF9EFBC6D}" srcOrd="2" destOrd="0" presId="urn:microsoft.com/office/officeart/2005/8/layout/default"/>
    <dgm:cxn modelId="{18AA0B4E-3C69-4828-949B-8604B3188484}" type="presParOf" srcId="{55EA91AA-DF75-43BF-A7F9-3468741C018E}" destId="{B4360733-AAC5-4658-AF8D-327C5E2AB502}" srcOrd="3" destOrd="0" presId="urn:microsoft.com/office/officeart/2005/8/layout/default"/>
    <dgm:cxn modelId="{C6F93C5D-EA4B-4C3C-86BE-18146CEE029F}" type="presParOf" srcId="{55EA91AA-DF75-43BF-A7F9-3468741C018E}" destId="{F9444958-A307-4E46-BD70-068EEA2C0809}" srcOrd="4" destOrd="0" presId="urn:microsoft.com/office/officeart/2005/8/layout/default"/>
    <dgm:cxn modelId="{8AF2D834-9E44-42ED-A5A2-D782E0B91724}" type="presParOf" srcId="{55EA91AA-DF75-43BF-A7F9-3468741C018E}" destId="{48506E44-D476-45E2-8456-8A2D7645F123}" srcOrd="5" destOrd="0" presId="urn:microsoft.com/office/officeart/2005/8/layout/default"/>
    <dgm:cxn modelId="{3A91BC9C-E42F-45FD-A139-B259DE1C8C26}" type="presParOf" srcId="{55EA91AA-DF75-43BF-A7F9-3468741C018E}" destId="{DC058C39-99E4-4748-A9A1-9C4F059011C0}" srcOrd="6" destOrd="0" presId="urn:microsoft.com/office/officeart/2005/8/layout/default"/>
    <dgm:cxn modelId="{CA10061A-E9B0-48B4-8DEC-D1D407282FC3}" type="presParOf" srcId="{55EA91AA-DF75-43BF-A7F9-3468741C018E}" destId="{483A8F10-DF55-48D0-81CE-FBA99E96B832}" srcOrd="7" destOrd="0" presId="urn:microsoft.com/office/officeart/2005/8/layout/default"/>
    <dgm:cxn modelId="{6D832EB3-EF4F-428B-8377-F30CB2F3EBB6}" type="presParOf" srcId="{55EA91AA-DF75-43BF-A7F9-3468741C018E}" destId="{80B31C21-011E-469E-A803-CC96DF562D8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7719E-F735-45B3-ABE1-CACE2F2E7BC1}">
      <dsp:nvSpPr>
        <dsp:cNvPr id="0" name=""/>
        <dsp:cNvSpPr/>
      </dsp:nvSpPr>
      <dsp:spPr>
        <a:xfrm>
          <a:off x="744" y="594623"/>
          <a:ext cx="2902148" cy="7647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try</a:t>
          </a:r>
          <a:endParaRPr lang="en-US" sz="3500" kern="1200" dirty="0"/>
        </a:p>
      </dsp:txBody>
      <dsp:txXfrm>
        <a:off x="744" y="594623"/>
        <a:ext cx="2902148" cy="764774"/>
      </dsp:txXfrm>
    </dsp:sp>
    <dsp:sp modelId="{09131FC1-19C9-4CFA-AB28-51BDF9EFBC6D}">
      <dsp:nvSpPr>
        <dsp:cNvPr id="0" name=""/>
        <dsp:cNvSpPr/>
      </dsp:nvSpPr>
      <dsp:spPr>
        <a:xfrm>
          <a:off x="3193107" y="594623"/>
          <a:ext cx="2902148" cy="764774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catch</a:t>
          </a:r>
          <a:endParaRPr lang="en-US" sz="3500" kern="1200" dirty="0"/>
        </a:p>
      </dsp:txBody>
      <dsp:txXfrm>
        <a:off x="3193107" y="594623"/>
        <a:ext cx="2902148" cy="764774"/>
      </dsp:txXfrm>
    </dsp:sp>
    <dsp:sp modelId="{F9444958-A307-4E46-BD70-068EEA2C0809}">
      <dsp:nvSpPr>
        <dsp:cNvPr id="0" name=""/>
        <dsp:cNvSpPr/>
      </dsp:nvSpPr>
      <dsp:spPr>
        <a:xfrm>
          <a:off x="744" y="1649612"/>
          <a:ext cx="2902148" cy="764774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finally</a:t>
          </a:r>
          <a:endParaRPr lang="en-US" sz="3500" kern="1200" dirty="0"/>
        </a:p>
      </dsp:txBody>
      <dsp:txXfrm>
        <a:off x="744" y="1649612"/>
        <a:ext cx="2902148" cy="764774"/>
      </dsp:txXfrm>
    </dsp:sp>
    <dsp:sp modelId="{DC058C39-99E4-4748-A9A1-9C4F059011C0}">
      <dsp:nvSpPr>
        <dsp:cNvPr id="0" name=""/>
        <dsp:cNvSpPr/>
      </dsp:nvSpPr>
      <dsp:spPr>
        <a:xfrm>
          <a:off x="3193107" y="1649612"/>
          <a:ext cx="2902148" cy="764774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throw</a:t>
          </a:r>
          <a:endParaRPr lang="en-US" sz="3500" kern="1200" dirty="0"/>
        </a:p>
      </dsp:txBody>
      <dsp:txXfrm>
        <a:off x="3193107" y="1649612"/>
        <a:ext cx="2902148" cy="764774"/>
      </dsp:txXfrm>
    </dsp:sp>
    <dsp:sp modelId="{80B31C21-011E-469E-A803-CC96DF562D85}">
      <dsp:nvSpPr>
        <dsp:cNvPr id="0" name=""/>
        <dsp:cNvSpPr/>
      </dsp:nvSpPr>
      <dsp:spPr>
        <a:xfrm>
          <a:off x="1596925" y="2704601"/>
          <a:ext cx="2902148" cy="76477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throws</a:t>
          </a:r>
          <a:endParaRPr lang="en-US" sz="3500" kern="1200" dirty="0"/>
        </a:p>
      </dsp:txBody>
      <dsp:txXfrm>
        <a:off x="1596925" y="2704601"/>
        <a:ext cx="2902148" cy="764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38200" y="1219200"/>
            <a:ext cx="7391400" cy="3200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42905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Exception Handling Keywords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9413035"/>
              </p:ext>
            </p:extLst>
          </p:nvPr>
        </p:nvGraphicFramePr>
        <p:xfrm>
          <a:off x="1562100" y="762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554254" y="533400"/>
            <a:ext cx="782774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Exception handling is done by transferring the execution of a program to an appropriate exception handler when exception occurs.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75303</TotalTime>
  <Words>30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6980</cp:revision>
  <dcterms:created xsi:type="dcterms:W3CDTF">2006-08-16T00:00:00Z</dcterms:created>
  <dcterms:modified xsi:type="dcterms:W3CDTF">2016-04-22T08:16:00Z</dcterms:modified>
</cp:coreProperties>
</file>