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5" r:id="rId2"/>
    <p:sldId id="416" r:id="rId3"/>
    <p:sldId id="41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90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catch block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3999"/>
            <a:ext cx="3905250" cy="23526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762000" y="1147464"/>
            <a:ext cx="245515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Problem without exception handling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399"/>
            <a:ext cx="4010025" cy="3905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5" name="Right Brace 4"/>
          <p:cNvSpPr/>
          <p:nvPr/>
        </p:nvSpPr>
        <p:spPr>
          <a:xfrm>
            <a:off x="4514850" y="2743200"/>
            <a:ext cx="514350" cy="65246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209800"/>
            <a:ext cx="3124201" cy="1295400"/>
          </a:xfrm>
          <a:prstGeom prst="wedgeRoundRectCallout">
            <a:avLst>
              <a:gd name="adj1" fmla="val -80151"/>
              <a:gd name="adj2" fmla="val 163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Exception occurred at line number 8,so </a:t>
            </a:r>
            <a:r>
              <a:rPr lang="en-US" sz="1200" dirty="0"/>
              <a:t>rest of the code is not </a:t>
            </a:r>
            <a:r>
              <a:rPr lang="en-US" sz="1200" dirty="0" smtClean="0"/>
              <a:t>executed.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can be </a:t>
            </a:r>
            <a:r>
              <a:rPr lang="en-US" sz="1200" dirty="0" smtClean="0"/>
              <a:t>1000 </a:t>
            </a:r>
            <a:r>
              <a:rPr lang="en-US" sz="1200" dirty="0"/>
              <a:t>lines of code after exception. So all the code after exception will not be executed.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029200" y="1280902"/>
            <a:ext cx="6303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5" y="1407319"/>
            <a:ext cx="4038600" cy="33242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90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catch block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80" y="1015932"/>
            <a:ext cx="21010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/>
              <a:t>Solution by exception handling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81450" y="3581400"/>
            <a:ext cx="514350" cy="57626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86399" y="3352800"/>
            <a:ext cx="3124201" cy="685800"/>
          </a:xfrm>
          <a:prstGeom prst="wedgeRoundRectCallout">
            <a:avLst>
              <a:gd name="adj1" fmla="val -81371"/>
              <a:gd name="adj2" fmla="val 288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Exception occurred at line number 10 and we handled in catch block, So </a:t>
            </a:r>
            <a:r>
              <a:rPr lang="en-US" sz="1200" dirty="0"/>
              <a:t>rest of the code is executed 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029200" y="1280902"/>
            <a:ext cx="6303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1409700" cy="3333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35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90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catch block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8450" y="914400"/>
            <a:ext cx="2901950" cy="68732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String </a:t>
            </a:r>
            <a:r>
              <a:rPr lang="en-US" sz="1200" dirty="0"/>
              <a:t>firstName</a:t>
            </a:r>
            <a:r>
              <a:rPr lang="en-US" sz="1200" dirty="0"/>
              <a:t> = </a:t>
            </a:r>
            <a:r>
              <a:rPr lang="en-US" sz="1200" b="1" dirty="0"/>
              <a:t>null;</a:t>
            </a:r>
          </a:p>
          <a:p>
            <a:r>
              <a:rPr lang="en-US" sz="1200" dirty="0" smtClean="0"/>
              <a:t>// </a:t>
            </a:r>
            <a:r>
              <a:rPr lang="en-US" sz="1200" dirty="0"/>
              <a:t>May throw an Exception</a:t>
            </a:r>
          </a:p>
          <a:p>
            <a:r>
              <a:rPr lang="en-US" sz="1200" dirty="0"/>
              <a:t>System.</a:t>
            </a:r>
            <a:r>
              <a:rPr lang="en-US" sz="1200" b="1" i="1" dirty="0"/>
              <a:t>out.println</a:t>
            </a:r>
            <a:r>
              <a:rPr lang="en-US" sz="1200" b="1" i="1" dirty="0"/>
              <a:t>(</a:t>
            </a:r>
            <a:r>
              <a:rPr lang="en-US" sz="1200" b="1" i="1" u="sng" dirty="0"/>
              <a:t>firstName.length</a:t>
            </a:r>
            <a:r>
              <a:rPr lang="en-US" sz="1200" b="1" i="1" u="sng" dirty="0"/>
              <a:t>());</a:t>
            </a:r>
            <a:endParaRPr lang="en-US" sz="1200" dirty="0"/>
          </a:p>
        </p:txBody>
      </p:sp>
      <p:sp>
        <p:nvSpPr>
          <p:cNvPr id="8" name="Flowchart: Terminator 7"/>
          <p:cNvSpPr/>
          <p:nvPr/>
        </p:nvSpPr>
        <p:spPr>
          <a:xfrm>
            <a:off x="4476750" y="1096202"/>
            <a:ext cx="22479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 object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4686300" y="2088654"/>
            <a:ext cx="1828800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isHandled?</a:t>
            </a:r>
            <a:endParaRPr lang="en-US" sz="12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6400800" y="3581400"/>
            <a:ext cx="2628900" cy="102795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</a:t>
            </a:r>
            <a:r>
              <a:rPr lang="en-US" sz="1200" dirty="0"/>
              <a:t>exception is handled by the application programmer, normal flow of the application is maintained i.e. rest of the code is executed.</a:t>
            </a:r>
            <a:endParaRPr lang="en-US" sz="12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298450" y="3200400"/>
            <a:ext cx="4730750" cy="163297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JVM firstly checks whether the exception is handled or not. If exception is not handled, JVM provides a default exception handler that performs the following tasks: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Prints out exception description.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Prints out stack trace (</a:t>
            </a:r>
            <a:r>
              <a:rPr lang="en-US" sz="1200" dirty="0"/>
              <a:t>Hierarchy of methods where the exception occurred</a:t>
            </a:r>
            <a:r>
              <a:rPr lang="en-US" sz="120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</a:t>
            </a:r>
            <a:r>
              <a:rPr lang="en-US" sz="1200" dirty="0" smtClean="0"/>
              <a:t>erminates the program.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26" name="Elbow Connector 25"/>
          <p:cNvCxnSpPr>
            <a:stCxn id="10" idx="3"/>
            <a:endCxn id="11" idx="0"/>
          </p:cNvCxnSpPr>
          <p:nvPr/>
        </p:nvCxnSpPr>
        <p:spPr>
          <a:xfrm>
            <a:off x="6515100" y="2394978"/>
            <a:ext cx="1200150" cy="1186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1"/>
            <a:endCxn id="17" idx="0"/>
          </p:cNvCxnSpPr>
          <p:nvPr/>
        </p:nvCxnSpPr>
        <p:spPr>
          <a:xfrm rot="10800000" flipV="1">
            <a:off x="2663826" y="2394978"/>
            <a:ext cx="2022475" cy="805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stCxn id="8" idx="2"/>
            <a:endCxn id="10" idx="0"/>
          </p:cNvCxnSpPr>
          <p:nvPr/>
        </p:nvCxnSpPr>
        <p:spPr>
          <a:xfrm>
            <a:off x="5600700" y="1397954"/>
            <a:ext cx="0" cy="6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6" idx="3"/>
            <a:endCxn id="8" idx="1"/>
          </p:cNvCxnSpPr>
          <p:nvPr/>
        </p:nvCxnSpPr>
        <p:spPr>
          <a:xfrm flipV="1">
            <a:off x="3200400" y="1247078"/>
            <a:ext cx="1276350" cy="10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75" name="TextBox 2074"/>
          <p:cNvSpPr txBox="1"/>
          <p:nvPr/>
        </p:nvSpPr>
        <p:spPr>
          <a:xfrm>
            <a:off x="6935131" y="2077605"/>
            <a:ext cx="38959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596153" y="2074557"/>
            <a:ext cx="34657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295023" y="533400"/>
            <a:ext cx="161037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an object of Exception </a:t>
            </a:r>
          </a:p>
          <a:p>
            <a:r>
              <a:rPr lang="en-US" sz="1200" dirty="0" smtClean="0"/>
              <a:t>class is thrown.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4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75381</TotalTime>
  <Words>158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7017</cp:revision>
  <dcterms:created xsi:type="dcterms:W3CDTF">2006-08-16T00:00:00Z</dcterms:created>
  <dcterms:modified xsi:type="dcterms:W3CDTF">2016-04-22T10:31:53Z</dcterms:modified>
</cp:coreProperties>
</file>