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5" r:id="rId2"/>
    <p:sldId id="42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7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42911"/>
            <a:ext cx="4500867" cy="44926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14674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Serializable interface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029200" y="465138"/>
            <a:ext cx="4038599" cy="3802062"/>
          </a:xfrm>
          <a:prstGeom prst="borderCallout1">
            <a:avLst>
              <a:gd name="adj1" fmla="val 4811"/>
              <a:gd name="adj2" fmla="val 135"/>
              <a:gd name="adj3" fmla="val 7207"/>
              <a:gd name="adj4" fmla="val -47042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Serializability of a class is enabled by the class implementing the </a:t>
            </a:r>
            <a:r>
              <a:rPr lang="en-US" sz="1050" b="1" dirty="0">
                <a:solidFill>
                  <a:srgbClr val="002060"/>
                </a:solidFill>
              </a:rPr>
              <a:t>java.io.Serializable</a:t>
            </a:r>
            <a:r>
              <a:rPr lang="en-US" sz="1050" dirty="0"/>
              <a:t> interface. </a:t>
            </a: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Classes </a:t>
            </a:r>
            <a:r>
              <a:rPr lang="en-US" sz="1050" dirty="0"/>
              <a:t>that do not implement this interface will not have any of their state serialized or deserialized. </a:t>
            </a: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b="1" dirty="0">
                <a:solidFill>
                  <a:srgbClr val="002060"/>
                </a:solidFill>
              </a:rPr>
              <a:t>Serializable</a:t>
            </a:r>
            <a:r>
              <a:rPr lang="en-US" sz="1050" dirty="0"/>
              <a:t> is a marker interface (has no body). It is just used to "mark" java classes which support a certain capability</a:t>
            </a:r>
            <a:r>
              <a:rPr lang="en-US" sz="1050" dirty="0" smtClean="0"/>
              <a:t>.</a:t>
            </a:r>
            <a:r>
              <a:rPr lang="en-US" sz="1050" dirty="0"/>
              <a:t> </a:t>
            </a: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50" b="1" dirty="0">
              <a:solidFill>
                <a:srgbClr val="002060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b="1" dirty="0" smtClean="0">
                <a:solidFill>
                  <a:srgbClr val="002060"/>
                </a:solidFill>
              </a:rPr>
              <a:t>Serializable</a:t>
            </a:r>
            <a:r>
              <a:rPr lang="en-US" sz="1050" dirty="0" smtClean="0"/>
              <a:t> must </a:t>
            </a:r>
            <a:r>
              <a:rPr lang="en-US" sz="1050" dirty="0"/>
              <a:t>be implemented by the class whose object you want to </a:t>
            </a:r>
            <a:r>
              <a:rPr lang="en-US" sz="1050" dirty="0" smtClean="0"/>
              <a:t>persist</a:t>
            </a:r>
            <a:r>
              <a:rPr lang="en-US" sz="105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The Java </a:t>
            </a:r>
            <a:r>
              <a:rPr lang="en-US" sz="1050" b="1" dirty="0">
                <a:solidFill>
                  <a:srgbClr val="002060"/>
                </a:solidFill>
              </a:rPr>
              <a:t>Serializable</a:t>
            </a:r>
            <a:r>
              <a:rPr lang="en-US" sz="1050" dirty="0">
                <a:solidFill>
                  <a:srgbClr val="002060"/>
                </a:solidFill>
              </a:rPr>
              <a:t> </a:t>
            </a:r>
            <a:r>
              <a:rPr lang="en-US" sz="1050" dirty="0"/>
              <a:t>interface (</a:t>
            </a:r>
            <a:r>
              <a:rPr lang="en-US" sz="1050" dirty="0"/>
              <a:t>java.io.Serializable</a:t>
            </a:r>
            <a:r>
              <a:rPr lang="en-US" sz="1050" dirty="0"/>
              <a:t> is a marker interface your classes must implement if they are to be serialized and </a:t>
            </a:r>
            <a:r>
              <a:rPr lang="en-US" sz="1050" dirty="0"/>
              <a:t>deserialized</a:t>
            </a:r>
            <a:r>
              <a:rPr lang="en-US" sz="1050" dirty="0"/>
              <a:t>. Java object serialization (writing) is done with the </a:t>
            </a:r>
            <a:r>
              <a:rPr lang="en-US" sz="1050" dirty="0"/>
              <a:t>ObjectOutputStream</a:t>
            </a:r>
            <a:r>
              <a:rPr lang="en-US" sz="1050" dirty="0"/>
              <a:t> and deserialization (reading) is done with the </a:t>
            </a:r>
            <a:r>
              <a:rPr lang="en-US" sz="1050" dirty="0"/>
              <a:t>ObjectInputStream</a:t>
            </a:r>
            <a:r>
              <a:rPr lang="en-US" sz="105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That </a:t>
            </a:r>
            <a:r>
              <a:rPr lang="en-US" sz="1050" b="1" dirty="0">
                <a:solidFill>
                  <a:srgbClr val="002060"/>
                </a:solidFill>
              </a:rPr>
              <a:t>Serializable</a:t>
            </a:r>
            <a:r>
              <a:rPr lang="en-US" sz="1050" dirty="0"/>
              <a:t> is a marker interface means that it contains no methods. Therefore, a class implementing </a:t>
            </a:r>
            <a:r>
              <a:rPr lang="en-US" sz="1050" b="1" dirty="0">
                <a:solidFill>
                  <a:srgbClr val="002060"/>
                </a:solidFill>
              </a:rPr>
              <a:t>Serializable</a:t>
            </a:r>
            <a:r>
              <a:rPr lang="en-US" sz="1050" dirty="0"/>
              <a:t> does not have to implement any specific methods. </a:t>
            </a:r>
            <a:r>
              <a:rPr lang="en-US" sz="1050" dirty="0" smtClean="0"/>
              <a:t>Implementing</a:t>
            </a:r>
            <a:r>
              <a:rPr lang="en-US" sz="1050" dirty="0"/>
              <a:t> </a:t>
            </a:r>
            <a:r>
              <a:rPr lang="en-US" sz="1050" b="1" dirty="0" smtClean="0">
                <a:solidFill>
                  <a:srgbClr val="002060"/>
                </a:solidFill>
              </a:rPr>
              <a:t>Serializable</a:t>
            </a:r>
            <a:r>
              <a:rPr lang="en-US" sz="1050" dirty="0" smtClean="0">
                <a:solidFill>
                  <a:srgbClr val="002060"/>
                </a:solidFill>
              </a:rPr>
              <a:t> </a:t>
            </a:r>
            <a:r>
              <a:rPr lang="en-US" sz="1050" dirty="0" smtClean="0"/>
              <a:t>thus </a:t>
            </a:r>
            <a:r>
              <a:rPr lang="en-US" sz="1050" dirty="0"/>
              <a:t>just tells the Java serialization classes that this class is intended for object serialization.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14674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Serializable interface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https://docs.oracle.com/javase/8/docs/api/java/io/Serializable.html</a:t>
            </a:r>
          </a:p>
        </p:txBody>
      </p:sp>
    </p:spTree>
    <p:extLst>
      <p:ext uri="{BB962C8B-B14F-4D97-AF65-F5344CB8AC3E}">
        <p14:creationId xmlns:p14="http://schemas.microsoft.com/office/powerpoint/2010/main" val="402968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78344</TotalTime>
  <Words>41</Words>
  <Application>Microsoft Office PowerPoint</Application>
  <PresentationFormat>Custom</PresentationFormat>
  <Paragraphs>16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7590</cp:revision>
  <dcterms:created xsi:type="dcterms:W3CDTF">2006-08-16T00:00:00Z</dcterms:created>
  <dcterms:modified xsi:type="dcterms:W3CDTF">2016-08-26T11:32:07Z</dcterms:modified>
</cp:coreProperties>
</file>