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379387" y="3395099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34" name="Can 33"/>
          <p:cNvSpPr/>
          <p:nvPr/>
        </p:nvSpPr>
        <p:spPr>
          <a:xfrm rot="5400000">
            <a:off x="4229407" y="2532021"/>
            <a:ext cx="725246" cy="278648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ByteArrayInputStream 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7238999" y="3652761"/>
            <a:ext cx="1371600" cy="5082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ByteArray</a:t>
            </a:r>
            <a:endParaRPr lang="en-US" sz="1200" dirty="0"/>
          </a:p>
        </p:txBody>
      </p:sp>
      <p:sp>
        <p:nvSpPr>
          <p:cNvPr id="36" name="Right Arrow 35"/>
          <p:cNvSpPr/>
          <p:nvPr/>
        </p:nvSpPr>
        <p:spPr>
          <a:xfrm>
            <a:off x="5985273" y="3832286"/>
            <a:ext cx="125372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2066164" y="3787584"/>
            <a:ext cx="11326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64055" y="3562641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3531854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457200" y="1143000"/>
            <a:ext cx="8610600" cy="1220724"/>
          </a:xfrm>
          <a:prstGeom prst="wedgeRoundRectCallout">
            <a:avLst>
              <a:gd name="adj1" fmla="val -2152"/>
              <a:gd name="adj2" fmla="val 15117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0070C0"/>
                </a:solidFill>
              </a:rPr>
              <a:t>ByteArrayOutputStream</a:t>
            </a:r>
            <a:r>
              <a:rPr lang="en-US" sz="1200" b="1" dirty="0"/>
              <a:t> </a:t>
            </a:r>
            <a:r>
              <a:rPr lang="en-US" sz="1200" dirty="0"/>
              <a:t>is an implementation of an output stream that uses a byte array as the destination. The buffer automatically grows as data is written to it. The data can be retrieved using </a:t>
            </a:r>
            <a:r>
              <a:rPr lang="en-US" sz="1200" dirty="0"/>
              <a:t>toByteArray()</a:t>
            </a:r>
            <a:r>
              <a:rPr lang="en-US" sz="1200" dirty="0"/>
              <a:t> and </a:t>
            </a:r>
            <a:r>
              <a:rPr lang="en-US" sz="1200" dirty="0"/>
              <a:t>toString()</a:t>
            </a:r>
            <a:r>
              <a:rPr lang="en-US" sz="1200" dirty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Closing </a:t>
            </a:r>
            <a:r>
              <a:rPr lang="en-US" sz="1200" dirty="0"/>
              <a:t>a </a:t>
            </a:r>
            <a:r>
              <a:rPr lang="en-US" sz="1200" b="1" dirty="0">
                <a:solidFill>
                  <a:srgbClr val="0070C0"/>
                </a:solidFill>
              </a:rPr>
              <a:t>ByteArrayOutputStream</a:t>
            </a:r>
            <a:r>
              <a:rPr lang="en-US" sz="1200" dirty="0"/>
              <a:t> has no effect. The methods in this class can be called after the stream has been closed without generating an </a:t>
            </a:r>
            <a:r>
              <a:rPr lang="en-US" sz="1200" dirty="0"/>
              <a:t>IOException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3181350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86113"/>
            <a:ext cx="6726237" cy="1419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7543800" cy="44000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555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https://docs.oracle.com/javase/8/docs/api/index.html?java/io/ByteArrayOutputStream.html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8885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78046</TotalTime>
  <Words>26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7519</cp:revision>
  <dcterms:created xsi:type="dcterms:W3CDTF">2006-08-16T00:00:00Z</dcterms:created>
  <dcterms:modified xsi:type="dcterms:W3CDTF">2016-07-14T08:08:51Z</dcterms:modified>
</cp:coreProperties>
</file>