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9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11071"/>
            <a:ext cx="232928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</a:t>
            </a:r>
            <a:r>
              <a:rPr lang="en-US" sz="1200" dirty="0" smtClean="0"/>
              <a:t>ByteArrayOutputStream class</a:t>
            </a:r>
            <a:endParaRPr lang="en-US" sz="1200" dirty="0"/>
          </a:p>
        </p:txBody>
      </p:sp>
      <p:sp>
        <p:nvSpPr>
          <p:cNvPr id="13" name="Folded Corner 12"/>
          <p:cNvSpPr/>
          <p:nvPr/>
        </p:nvSpPr>
        <p:spPr>
          <a:xfrm>
            <a:off x="7310813" y="4027187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4450" y="3718683"/>
            <a:ext cx="85292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myfile1.txt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258878" y="2866366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27" name="Can 26"/>
          <p:cNvSpPr/>
          <p:nvPr/>
        </p:nvSpPr>
        <p:spPr>
          <a:xfrm rot="5400000">
            <a:off x="2982356" y="2597087"/>
            <a:ext cx="725246" cy="1600199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ByteArrayOutputStream 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6348229" y="4276860"/>
            <a:ext cx="962584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1945657" y="3258851"/>
            <a:ext cx="599222" cy="238604"/>
          </a:xfrm>
          <a:prstGeom prst="rightArrow">
            <a:avLst>
              <a:gd name="adj1" fmla="val 57984"/>
              <a:gd name="adj2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10802" y="4027843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45657" y="2947568"/>
            <a:ext cx="602986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write()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 rot="5400000">
            <a:off x="5337906" y="3710605"/>
            <a:ext cx="725246" cy="1295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FileOutputStream </a:t>
            </a:r>
          </a:p>
        </p:txBody>
      </p:sp>
      <p:sp>
        <p:nvSpPr>
          <p:cNvPr id="19" name="Can 18"/>
          <p:cNvSpPr/>
          <p:nvPr/>
        </p:nvSpPr>
        <p:spPr>
          <a:xfrm rot="5400000">
            <a:off x="5192155" y="1916138"/>
            <a:ext cx="725246" cy="12954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FileOutputStream 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17754" y="2149372"/>
            <a:ext cx="16002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2608" y="1843020"/>
            <a:ext cx="85292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myfile2.txt</a:t>
            </a:r>
            <a:endParaRPr lang="en-US" sz="1200" dirty="0"/>
          </a:p>
        </p:txBody>
      </p:sp>
      <p:sp>
        <p:nvSpPr>
          <p:cNvPr id="22" name="Right Arrow 21"/>
          <p:cNvSpPr/>
          <p:nvPr/>
        </p:nvSpPr>
        <p:spPr>
          <a:xfrm>
            <a:off x="6192952" y="2411070"/>
            <a:ext cx="1024801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9766" y="2152406"/>
            <a:ext cx="53117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 rot="19396381">
            <a:off x="4021156" y="2918033"/>
            <a:ext cx="1011973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539898">
            <a:off x="4045665" y="3841325"/>
            <a:ext cx="1140486" cy="238604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19558" y="3946183"/>
            <a:ext cx="767582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WriteTo()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72284" y="2626572"/>
            <a:ext cx="74642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writeTo()</a:t>
            </a:r>
            <a:endParaRPr lang="en-US" sz="12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20779" y="457200"/>
            <a:ext cx="8365140" cy="1222248"/>
          </a:xfrm>
          <a:prstGeom prst="wedgeRoundRectCallout">
            <a:avLst>
              <a:gd name="adj1" fmla="val -11985"/>
              <a:gd name="adj2" fmla="val 162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>
                <a:solidFill>
                  <a:srgbClr val="0070C0"/>
                </a:solidFill>
              </a:rPr>
              <a:t>ByteArrayOutputStream</a:t>
            </a:r>
            <a:r>
              <a:rPr lang="en-US" sz="1200" dirty="0"/>
              <a:t> class is used to write data into multiple files. In this stream, the data is written into a byte array that can be written to multiple </a:t>
            </a:r>
            <a:r>
              <a:rPr lang="en-US" sz="1200" dirty="0" smtClean="0"/>
              <a:t>streams.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70C0"/>
                </a:solidFill>
              </a:rPr>
              <a:t>ByteArrayOutputStream</a:t>
            </a:r>
            <a:r>
              <a:rPr lang="en-US" sz="1200" dirty="0"/>
              <a:t> holds a copy of data and forwards it to multiple streams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buffer of </a:t>
            </a:r>
            <a:r>
              <a:rPr lang="en-US" sz="1200" b="1" dirty="0">
                <a:solidFill>
                  <a:srgbClr val="0070C0"/>
                </a:solidFill>
              </a:rPr>
              <a:t>ByteArrayOutputStream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automatically grows according to data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78040</TotalTime>
  <Words>85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7512</cp:revision>
  <dcterms:created xsi:type="dcterms:W3CDTF">2006-08-16T00:00:00Z</dcterms:created>
  <dcterms:modified xsi:type="dcterms:W3CDTF">2016-07-14T08:03:10Z</dcterms:modified>
</cp:coreProperties>
</file>