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1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3/22/2016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76600" y="26216"/>
            <a:ext cx="2438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StringBuilder </a:t>
            </a:r>
            <a:r>
              <a:rPr lang="en-US" sz="1200" dirty="0" smtClean="0"/>
              <a:t>– append </a:t>
            </a:r>
            <a:r>
              <a:rPr lang="en-US" sz="1200" dirty="0" smtClean="0"/>
              <a:t>methods</a:t>
            </a:r>
            <a:endParaRPr lang="en-US" sz="1200" dirty="0"/>
          </a:p>
        </p:txBody>
      </p:sp>
      <p:sp>
        <p:nvSpPr>
          <p:cNvPr id="11" name="AutoShape 2" descr="save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4" descr="save imag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17538"/>
            <a:ext cx="6705600" cy="4113530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68460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75022</TotalTime>
  <Words>5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6867</cp:revision>
  <dcterms:created xsi:type="dcterms:W3CDTF">2006-08-16T00:00:00Z</dcterms:created>
  <dcterms:modified xsi:type="dcterms:W3CDTF">2016-03-22T07:26:41Z</dcterms:modified>
</cp:coreProperties>
</file>