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8"/>
  </p:notesMasterIdLst>
  <p:sldIdLst>
    <p:sldId id="425" r:id="rId2"/>
    <p:sldId id="426" r:id="rId3"/>
    <p:sldId id="429" r:id="rId4"/>
    <p:sldId id="430" r:id="rId5"/>
    <p:sldId id="427" r:id="rId6"/>
    <p:sldId id="428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7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14674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ObjectOutputStream Class</a:t>
            </a:r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Can 8"/>
          <p:cNvSpPr/>
          <p:nvPr/>
        </p:nvSpPr>
        <p:spPr>
          <a:xfrm rot="5400000">
            <a:off x="4361777" y="2398227"/>
            <a:ext cx="725246" cy="220980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PrintStream</a:t>
            </a:r>
          </a:p>
        </p:txBody>
      </p:sp>
      <p:sp>
        <p:nvSpPr>
          <p:cNvPr id="10" name="Oval 9"/>
          <p:cNvSpPr/>
          <p:nvPr/>
        </p:nvSpPr>
        <p:spPr>
          <a:xfrm>
            <a:off x="952500" y="3022114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 Application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3159577"/>
            <a:ext cx="53117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43200" y="3145901"/>
            <a:ext cx="531171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Write</a:t>
            </a:r>
            <a:endParaRPr lang="en-US" sz="12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266700" y="914400"/>
            <a:ext cx="8534400" cy="1676400"/>
          </a:xfrm>
          <a:prstGeom prst="wedgeRoundRectCallout">
            <a:avLst>
              <a:gd name="adj1" fmla="val 6417"/>
              <a:gd name="adj2" fmla="val 63796"/>
              <a:gd name="adj3" fmla="val 16667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</a:t>
            </a:r>
            <a:r>
              <a:rPr lang="en-US" sz="1100" b="1" dirty="0">
                <a:solidFill>
                  <a:srgbClr val="002060"/>
                </a:solidFill>
              </a:rPr>
              <a:t>ObjectOutputStream</a:t>
            </a:r>
            <a:r>
              <a:rPr lang="en-US" sz="1100" dirty="0"/>
              <a:t> class is used to write primitive data types and Java objects to an OutputStream. Only objects that support the java.io.Serializable interface can be written to streams</a:t>
            </a:r>
            <a:r>
              <a:rPr lang="en-US" sz="1100" dirty="0" smtClean="0"/>
              <a:t>.</a:t>
            </a:r>
            <a:br>
              <a:rPr lang="en-US" sz="1100" dirty="0" smtClean="0"/>
            </a:b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Java </a:t>
            </a:r>
            <a:r>
              <a:rPr lang="en-US" sz="1100" b="1" dirty="0">
                <a:solidFill>
                  <a:srgbClr val="002060"/>
                </a:solidFill>
              </a:rPr>
              <a:t>ObjectOutputStream</a:t>
            </a:r>
            <a:r>
              <a:rPr lang="en-US" sz="1100" dirty="0"/>
              <a:t> class </a:t>
            </a:r>
            <a:r>
              <a:rPr lang="en-US" sz="1100" dirty="0" smtClean="0"/>
              <a:t>enables </a:t>
            </a:r>
            <a:r>
              <a:rPr lang="en-US" sz="1100" dirty="0"/>
              <a:t>you to write Java objects to </a:t>
            </a:r>
            <a:r>
              <a:rPr lang="en-US" sz="1100" dirty="0" smtClean="0"/>
              <a:t>an OutputStream</a:t>
            </a:r>
            <a:r>
              <a:rPr lang="en-US" sz="1100" dirty="0"/>
              <a:t> instead of just raw bytes. You wrap an </a:t>
            </a:r>
            <a:r>
              <a:rPr lang="en-US" sz="1100" dirty="0"/>
              <a:t>OutputStream</a:t>
            </a:r>
            <a:r>
              <a:rPr lang="en-US" sz="1100" dirty="0"/>
              <a:t> in a </a:t>
            </a:r>
            <a:r>
              <a:rPr lang="en-US" sz="1100" b="1" dirty="0">
                <a:solidFill>
                  <a:srgbClr val="002060"/>
                </a:solidFill>
              </a:rPr>
              <a:t>ObjectOutputStream</a:t>
            </a:r>
            <a:r>
              <a:rPr lang="en-US" sz="1100" dirty="0"/>
              <a:t> and then you can write objects to it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Java </a:t>
            </a:r>
            <a:r>
              <a:rPr lang="en-US" sz="1100" b="1" dirty="0">
                <a:solidFill>
                  <a:srgbClr val="002060"/>
                </a:solidFill>
              </a:rPr>
              <a:t>ObjectOutputStream</a:t>
            </a:r>
            <a:r>
              <a:rPr lang="en-US" sz="1100" dirty="0"/>
              <a:t> is often used together with a Java ObjectInputStream. The ObjectOutputStream is used to write the Java objects, and the ObjectInputStream is used to read the objects again. </a:t>
            </a:r>
            <a:endParaRPr lang="en-US" sz="1100" dirty="0"/>
          </a:p>
        </p:txBody>
      </p:sp>
      <p:pic>
        <p:nvPicPr>
          <p:cNvPr id="16" name="Picture 6" descr="Empty unix file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3016987"/>
            <a:ext cx="838200" cy="9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n 17"/>
          <p:cNvSpPr/>
          <p:nvPr/>
        </p:nvSpPr>
        <p:spPr>
          <a:xfrm rot="5400000">
            <a:off x="4479817" y="2747934"/>
            <a:ext cx="489166" cy="1562100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/>
              <a:t>OutputStream(i.e </a:t>
            </a:r>
            <a:r>
              <a:rPr lang="en-US" sz="1200" dirty="0"/>
              <a:t>FileOutputStream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012025" y="2836189"/>
            <a:ext cx="152144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ObjectOutputStream</a:t>
            </a:r>
            <a:endParaRPr lang="en-US" sz="1200" dirty="0"/>
          </a:p>
        </p:txBody>
      </p:sp>
      <p:sp>
        <p:nvSpPr>
          <p:cNvPr id="20" name="Left Arrow 19"/>
          <p:cNvSpPr/>
          <p:nvPr/>
        </p:nvSpPr>
        <p:spPr>
          <a:xfrm rot="10800000">
            <a:off x="5829300" y="3403114"/>
            <a:ext cx="1143000" cy="273003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Left Arrow 20"/>
          <p:cNvSpPr/>
          <p:nvPr/>
        </p:nvSpPr>
        <p:spPr>
          <a:xfrm rot="10800000">
            <a:off x="2619375" y="3419012"/>
            <a:ext cx="1000125" cy="273003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14674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ObjectOutputStream Class</a:t>
            </a:r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617538"/>
            <a:ext cx="5587999" cy="17811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3276600"/>
            <a:ext cx="7931150" cy="12001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1091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14674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ObjectOutputStream Class</a:t>
            </a:r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4" y="465136"/>
            <a:ext cx="8193087" cy="440848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664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14674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ObjectOutputStream Class</a:t>
            </a:r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465137"/>
            <a:ext cx="7993063" cy="43354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664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14674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ObjectOutputStream Class</a:t>
            </a:r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647700"/>
            <a:ext cx="7993063" cy="37338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1091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14674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Java ObjectOutputStream Class</a:t>
            </a:r>
            <a:endParaRPr lang="en-US" sz="1200" dirty="0"/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https://docs.oracle.com/javase/8/docs/api/index.html?java/io/ObjectOutputStream.html</a:t>
            </a:r>
          </a:p>
        </p:txBody>
      </p:sp>
    </p:spTree>
    <p:extLst>
      <p:ext uri="{BB962C8B-B14F-4D97-AF65-F5344CB8AC3E}">
        <p14:creationId xmlns:p14="http://schemas.microsoft.com/office/powerpoint/2010/main" val="321091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78371</TotalTime>
  <Words>66</Words>
  <Application>Microsoft Office PowerPoint</Application>
  <PresentationFormat>Custom</PresentationFormat>
  <Paragraphs>23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7594</cp:revision>
  <dcterms:created xsi:type="dcterms:W3CDTF">2006-08-16T00:00:00Z</dcterms:created>
  <dcterms:modified xsi:type="dcterms:W3CDTF">2016-08-17T13:32:07Z</dcterms:modified>
</cp:coreProperties>
</file>