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06" r:id="rId2"/>
    <p:sldId id="40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38185-3402-4446-8825-419EA3172FA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BEF0E6-4DF5-4E05-AABA-FC3CF3712D14}">
      <dgm:prSet phldrT="[Text]"/>
      <dgm:spPr/>
      <dgm:t>
        <a:bodyPr/>
        <a:lstStyle/>
        <a:p>
          <a:r>
            <a:rPr lang="en-US" dirty="0" smtClean="0"/>
            <a:t>Local Classes</a:t>
          </a:r>
          <a:endParaRPr lang="en-US" dirty="0"/>
        </a:p>
      </dgm:t>
    </dgm:pt>
    <dgm:pt modelId="{E1EBC9A9-6EF7-47B0-88E2-DAC72558BE05}" type="parTrans" cxnId="{B24FC52C-260A-4D95-AE0D-42E5FF0666EA}">
      <dgm:prSet/>
      <dgm:spPr/>
      <dgm:t>
        <a:bodyPr/>
        <a:lstStyle/>
        <a:p>
          <a:endParaRPr lang="en-US"/>
        </a:p>
      </dgm:t>
    </dgm:pt>
    <dgm:pt modelId="{427B7A23-72D6-41CB-A810-46347E4386FF}" type="sibTrans" cxnId="{B24FC52C-260A-4D95-AE0D-42E5FF0666EA}">
      <dgm:prSet/>
      <dgm:spPr/>
      <dgm:t>
        <a:bodyPr/>
        <a:lstStyle/>
        <a:p>
          <a:endParaRPr lang="en-US"/>
        </a:p>
      </dgm:t>
    </dgm:pt>
    <dgm:pt modelId="{E4497EBA-DD3B-460C-A9AC-04AA216CAF07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Anonymous</a:t>
          </a:r>
        </a:p>
        <a:p>
          <a:r>
            <a:rPr lang="en-US" dirty="0" smtClean="0"/>
            <a:t> classes</a:t>
          </a:r>
        </a:p>
        <a:p>
          <a:endParaRPr lang="en-US" dirty="0" smtClean="0"/>
        </a:p>
        <a:p>
          <a:endParaRPr lang="en-US" dirty="0"/>
        </a:p>
      </dgm:t>
    </dgm:pt>
    <dgm:pt modelId="{F9D28DCF-18E6-42AF-AC63-112E616C2C14}" type="parTrans" cxnId="{6902FCCE-9BEA-4889-8062-4C458D921BCC}">
      <dgm:prSet/>
      <dgm:spPr/>
      <dgm:t>
        <a:bodyPr/>
        <a:lstStyle/>
        <a:p>
          <a:endParaRPr lang="en-US"/>
        </a:p>
      </dgm:t>
    </dgm:pt>
    <dgm:pt modelId="{4FDE2F12-A5E5-4D88-9646-DEBE081E92DC}" type="sibTrans" cxnId="{6902FCCE-9BEA-4889-8062-4C458D921BCC}">
      <dgm:prSet/>
      <dgm:spPr/>
      <dgm:t>
        <a:bodyPr/>
        <a:lstStyle/>
        <a:p>
          <a:endParaRPr lang="en-US"/>
        </a:p>
      </dgm:t>
    </dgm:pt>
    <dgm:pt modelId="{A4D2AF9D-32B8-488B-9B60-434C8561F8C7}" type="pres">
      <dgm:prSet presAssocID="{C2A38185-3402-4446-8825-419EA3172FA6}" presName="diagram" presStyleCnt="0">
        <dgm:presLayoutVars>
          <dgm:dir/>
          <dgm:resizeHandles val="exact"/>
        </dgm:presLayoutVars>
      </dgm:prSet>
      <dgm:spPr/>
    </dgm:pt>
    <dgm:pt modelId="{116AA193-5C4C-4AA7-A016-7BE8086F7F5C}" type="pres">
      <dgm:prSet presAssocID="{24BEF0E6-4DF5-4E05-AABA-FC3CF3712D14}" presName="node" presStyleLbl="node1" presStyleIdx="0" presStyleCnt="2">
        <dgm:presLayoutVars>
          <dgm:bulletEnabled val="1"/>
        </dgm:presLayoutVars>
      </dgm:prSet>
      <dgm:spPr/>
    </dgm:pt>
    <dgm:pt modelId="{3798C7F1-595E-412B-A472-8FFC6F37DCD3}" type="pres">
      <dgm:prSet presAssocID="{427B7A23-72D6-41CB-A810-46347E4386FF}" presName="sibTrans" presStyleCnt="0"/>
      <dgm:spPr/>
    </dgm:pt>
    <dgm:pt modelId="{C5ABFADE-8F97-4C3E-A829-BE8E35EC8A99}" type="pres">
      <dgm:prSet presAssocID="{E4497EBA-DD3B-460C-A9AC-04AA216CAF0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4FC52C-260A-4D95-AE0D-42E5FF0666EA}" srcId="{C2A38185-3402-4446-8825-419EA3172FA6}" destId="{24BEF0E6-4DF5-4E05-AABA-FC3CF3712D14}" srcOrd="0" destOrd="0" parTransId="{E1EBC9A9-6EF7-47B0-88E2-DAC72558BE05}" sibTransId="{427B7A23-72D6-41CB-A810-46347E4386FF}"/>
    <dgm:cxn modelId="{6FCEC0E7-120B-483B-BC25-668C9ABEE3C0}" type="presOf" srcId="{24BEF0E6-4DF5-4E05-AABA-FC3CF3712D14}" destId="{116AA193-5C4C-4AA7-A016-7BE8086F7F5C}" srcOrd="0" destOrd="0" presId="urn:microsoft.com/office/officeart/2005/8/layout/default"/>
    <dgm:cxn modelId="{7818FB1E-CB7A-4C2F-871B-4A53362884A5}" type="presOf" srcId="{E4497EBA-DD3B-460C-A9AC-04AA216CAF07}" destId="{C5ABFADE-8F97-4C3E-A829-BE8E35EC8A99}" srcOrd="0" destOrd="0" presId="urn:microsoft.com/office/officeart/2005/8/layout/default"/>
    <dgm:cxn modelId="{3A8F5A81-5D0F-4B0F-ABF2-004DE31052A7}" type="presOf" srcId="{C2A38185-3402-4446-8825-419EA3172FA6}" destId="{A4D2AF9D-32B8-488B-9B60-434C8561F8C7}" srcOrd="0" destOrd="0" presId="urn:microsoft.com/office/officeart/2005/8/layout/default"/>
    <dgm:cxn modelId="{6902FCCE-9BEA-4889-8062-4C458D921BCC}" srcId="{C2A38185-3402-4446-8825-419EA3172FA6}" destId="{E4497EBA-DD3B-460C-A9AC-04AA216CAF07}" srcOrd="1" destOrd="0" parTransId="{F9D28DCF-18E6-42AF-AC63-112E616C2C14}" sibTransId="{4FDE2F12-A5E5-4D88-9646-DEBE081E92DC}"/>
    <dgm:cxn modelId="{7A5FF02E-17D7-46E2-8B1C-B91B7ECC8DA9}" type="presParOf" srcId="{A4D2AF9D-32B8-488B-9B60-434C8561F8C7}" destId="{116AA193-5C4C-4AA7-A016-7BE8086F7F5C}" srcOrd="0" destOrd="0" presId="urn:microsoft.com/office/officeart/2005/8/layout/default"/>
    <dgm:cxn modelId="{8DE7E99D-E608-405F-B016-39C75C0CAD1C}" type="presParOf" srcId="{A4D2AF9D-32B8-488B-9B60-434C8561F8C7}" destId="{3798C7F1-595E-412B-A472-8FFC6F37DCD3}" srcOrd="1" destOrd="0" presId="urn:microsoft.com/office/officeart/2005/8/layout/default"/>
    <dgm:cxn modelId="{E6C6D0DB-3BDB-459F-8A18-0B68CEAE0E0A}" type="presParOf" srcId="{A4D2AF9D-32B8-488B-9B60-434C8561F8C7}" destId="{C5ABFADE-8F97-4C3E-A829-BE8E35EC8A9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AA193-5C4C-4AA7-A016-7BE8086F7F5C}">
      <dsp:nvSpPr>
        <dsp:cNvPr id="0" name=""/>
        <dsp:cNvSpPr/>
      </dsp:nvSpPr>
      <dsp:spPr>
        <a:xfrm>
          <a:off x="744" y="907355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 Classes</a:t>
          </a:r>
          <a:endParaRPr lang="en-US" sz="1700" kern="1200" dirty="0"/>
        </a:p>
      </dsp:txBody>
      <dsp:txXfrm>
        <a:off x="744" y="907355"/>
        <a:ext cx="2902148" cy="1741289"/>
      </dsp:txXfrm>
    </dsp:sp>
    <dsp:sp modelId="{C5ABFADE-8F97-4C3E-A829-BE8E35EC8A99}">
      <dsp:nvSpPr>
        <dsp:cNvPr id="0" name=""/>
        <dsp:cNvSpPr/>
      </dsp:nvSpPr>
      <dsp:spPr>
        <a:xfrm>
          <a:off x="3193107" y="907355"/>
          <a:ext cx="2902148" cy="174128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Anonymous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classes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193107" y="907355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00500" y="26216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Inner Classes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104901" y="628650"/>
            <a:ext cx="2362200" cy="18669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Class </a:t>
            </a:r>
            <a:r>
              <a:rPr lang="en-US" sz="1400" dirty="0"/>
              <a:t>OuterClass</a:t>
            </a:r>
            <a:endParaRPr lang="en-US" sz="1400" dirty="0" smtClean="0"/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….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Class </a:t>
            </a:r>
            <a:r>
              <a:rPr lang="en-US" sz="1400" dirty="0"/>
              <a:t>InnerClass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       …..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000500" y="628650"/>
            <a:ext cx="4431809" cy="2743199"/>
          </a:xfrm>
          <a:prstGeom prst="wedgeRoundRectCallout">
            <a:avLst>
              <a:gd name="adj1" fmla="val -82516"/>
              <a:gd name="adj2" fmla="val -18799"/>
              <a:gd name="adj3" fmla="val 16667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As with instance methods and variables, an inner class is associated with an instance of its enclosing class and has direct access to that object's methods and fields. </a:t>
            </a:r>
            <a:endParaRPr lang="en-US" sz="1200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 smtClean="0"/>
              <a:t>Also</a:t>
            </a:r>
            <a:r>
              <a:rPr lang="en-US" sz="1200" dirty="0"/>
              <a:t>, because an inner class is associated with an instance, it cannot define any static members itself</a:t>
            </a:r>
            <a:r>
              <a:rPr lang="en-US" sz="1200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Objects that are instances of an inner class exist </a:t>
            </a:r>
            <a:r>
              <a:rPr lang="en-US" sz="1200" i="1" dirty="0"/>
              <a:t>within</a:t>
            </a:r>
            <a:r>
              <a:rPr lang="en-US" sz="1200" dirty="0"/>
              <a:t> an instance of the outer </a:t>
            </a:r>
            <a:r>
              <a:rPr lang="en-US" sz="1200" dirty="0" smtClean="0"/>
              <a:t>class.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instance of </a:t>
            </a:r>
            <a:r>
              <a:rPr lang="en-US" sz="1200" dirty="0"/>
              <a:t>InnerClass</a:t>
            </a:r>
            <a:r>
              <a:rPr lang="en-US" sz="1200" dirty="0"/>
              <a:t> can exist only within an instance of </a:t>
            </a:r>
            <a:r>
              <a:rPr lang="en-US" sz="1200" dirty="0"/>
              <a:t>OuterClass</a:t>
            </a:r>
            <a:r>
              <a:rPr lang="en-US" sz="1200" dirty="0"/>
              <a:t> and has direct access to the methods and fields of its enclosing instance.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834330" y="4160282"/>
            <a:ext cx="433234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OuterClass </a:t>
            </a:r>
            <a:r>
              <a:rPr lang="en-US" sz="1200" dirty="0" smtClean="0">
                <a:solidFill>
                  <a:srgbClr val="FF0000"/>
                </a:solidFill>
              </a:rPr>
              <a:t>outerObject</a:t>
            </a:r>
            <a:r>
              <a:rPr lang="en-US" sz="1200" dirty="0" smtClean="0"/>
              <a:t> = new OuterClass();</a:t>
            </a:r>
            <a:endParaRPr lang="en-US" sz="1200" dirty="0"/>
          </a:p>
          <a:p>
            <a:r>
              <a:rPr lang="en-US" sz="1200" dirty="0" smtClean="0"/>
              <a:t>OuterClass.InnerClass </a:t>
            </a:r>
            <a:r>
              <a:rPr lang="en-US" sz="1200" dirty="0"/>
              <a:t>innerObject = </a:t>
            </a:r>
            <a:r>
              <a:rPr lang="en-US" sz="1200" dirty="0">
                <a:solidFill>
                  <a:srgbClr val="FF0000"/>
                </a:solidFill>
              </a:rPr>
              <a:t>outerObject</a:t>
            </a:r>
            <a:r>
              <a:rPr lang="en-US" sz="1200" dirty="0"/>
              <a:t>.new InnerClass();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3280" y="3371849"/>
            <a:ext cx="3505200" cy="612648"/>
          </a:xfrm>
          <a:prstGeom prst="wedgeRoundRectCallout">
            <a:avLst>
              <a:gd name="adj1" fmla="val 22645"/>
              <a:gd name="adj2" fmla="val 88930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instantiate an inner class, you must first instantiate the outer class. Then, create the inner object within the outer </a:t>
            </a:r>
            <a:r>
              <a:rPr lang="en-US" sz="1200" dirty="0" smtClean="0"/>
              <a:t>object.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15804" y="26216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Inner Classes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20416656"/>
              </p:ext>
            </p:extLst>
          </p:nvPr>
        </p:nvGraphicFramePr>
        <p:xfrm>
          <a:off x="1524000" y="990600"/>
          <a:ext cx="60960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0" y="1376065"/>
            <a:ext cx="287860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There are two special kinds of inner classes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59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72414</TotalTime>
  <Words>130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6084</cp:revision>
  <dcterms:created xsi:type="dcterms:W3CDTF">2006-08-16T00:00:00Z</dcterms:created>
  <dcterms:modified xsi:type="dcterms:W3CDTF">2015-11-27T07:38:07Z</dcterms:modified>
</cp:coreProperties>
</file>