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914400" y="2931896"/>
            <a:ext cx="7315200" cy="9144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00369" y="26216"/>
            <a:ext cx="193843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String – </a:t>
            </a:r>
            <a:r>
              <a:rPr lang="en-US" sz="1200" dirty="0" smtClean="0"/>
              <a:t>replaceAll </a:t>
            </a:r>
            <a:r>
              <a:rPr lang="en-US" sz="1200" dirty="0" smtClean="0"/>
              <a:t>method</a:t>
            </a:r>
            <a:endParaRPr lang="en-US" sz="1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00862"/>
              </p:ext>
            </p:extLst>
          </p:nvPr>
        </p:nvGraphicFramePr>
        <p:xfrm>
          <a:off x="534115" y="609600"/>
          <a:ext cx="8170646" cy="812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75885"/>
                <a:gridCol w="48947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i="0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replaceAll(String regex, String replacement)</a:t>
                      </a:r>
                      <a:endParaRPr lang="en-US" sz="1200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Replaces each substring of this string that matches the given regular expression with the given replacement.</a:t>
                      </a:r>
                      <a:endParaRPr lang="en-US" sz="1200" dirty="0"/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219200" y="3198594"/>
            <a:ext cx="2362200" cy="2769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My </a:t>
            </a:r>
            <a:r>
              <a:rPr lang="en-US" sz="1200" dirty="0"/>
              <a:t>name </a:t>
            </a:r>
            <a:r>
              <a:rPr lang="en-US" sz="1200" dirty="0">
                <a:solidFill>
                  <a:srgbClr val="C00000"/>
                </a:solidFill>
              </a:rPr>
              <a:t>is</a:t>
            </a:r>
            <a:r>
              <a:rPr lang="en-US" sz="1200" dirty="0"/>
              <a:t> Peter,her name </a:t>
            </a:r>
            <a:r>
              <a:rPr lang="en-US" sz="1200" dirty="0">
                <a:solidFill>
                  <a:srgbClr val="C00000"/>
                </a:solidFill>
              </a:rPr>
              <a:t>is</a:t>
            </a:r>
            <a:r>
              <a:rPr lang="en-US" sz="1200" dirty="0"/>
              <a:t> </a:t>
            </a:r>
            <a:r>
              <a:rPr lang="en-US" sz="1200" dirty="0" smtClean="0"/>
              <a:t>Juli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5334000" y="3198594"/>
            <a:ext cx="2667000" cy="2769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My name </a:t>
            </a:r>
            <a:r>
              <a:rPr lang="en-US" sz="1200" dirty="0">
                <a:solidFill>
                  <a:srgbClr val="C00000"/>
                </a:solidFill>
              </a:rPr>
              <a:t>was </a:t>
            </a:r>
            <a:r>
              <a:rPr lang="en-US" sz="1200" dirty="0"/>
              <a:t>Peter,her name </a:t>
            </a:r>
            <a:r>
              <a:rPr lang="en-US" sz="1200" dirty="0">
                <a:solidFill>
                  <a:srgbClr val="C00000"/>
                </a:solidFill>
              </a:rPr>
              <a:t>was</a:t>
            </a:r>
            <a:r>
              <a:rPr lang="en-US" sz="1200" dirty="0"/>
              <a:t> Juli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3962400" y="3222791"/>
            <a:ext cx="1143000" cy="252802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700369" y="3475593"/>
            <a:ext cx="1554656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replaceAll</a:t>
            </a:r>
            <a:r>
              <a:rPr lang="en-US" sz="1200" dirty="0" smtClean="0"/>
              <a:t>("</a:t>
            </a:r>
            <a:r>
              <a:rPr lang="en-US" sz="1200" dirty="0"/>
              <a:t>is", "was")</a:t>
            </a:r>
          </a:p>
        </p:txBody>
      </p:sp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74803</TotalTime>
  <Words>52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6707</cp:revision>
  <dcterms:created xsi:type="dcterms:W3CDTF">2006-08-16T00:00:00Z</dcterms:created>
  <dcterms:modified xsi:type="dcterms:W3CDTF">2016-02-17T08:21:54Z</dcterms:modified>
</cp:coreProperties>
</file>