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0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12/30/2015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057400"/>
            <a:ext cx="3533776" cy="2788952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895600" y="42902"/>
            <a:ext cx="3295649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 </a:t>
            </a:r>
            <a:r>
              <a:rPr lang="en-US" sz="1200" dirty="0" smtClean="0"/>
              <a:t>Invoke </a:t>
            </a:r>
            <a:r>
              <a:rPr lang="en-US" sz="1200" dirty="0"/>
              <a:t>a </a:t>
            </a:r>
            <a:r>
              <a:rPr lang="en-US" sz="1200" dirty="0" smtClean="0"/>
              <a:t>Superclass constructor with parameter</a:t>
            </a:r>
            <a:endParaRPr lang="en-US" sz="1200" dirty="0"/>
          </a:p>
        </p:txBody>
      </p:sp>
      <p:sp>
        <p:nvSpPr>
          <p:cNvPr id="9" name="Rectangular Callout 8"/>
          <p:cNvSpPr/>
          <p:nvPr/>
        </p:nvSpPr>
        <p:spPr>
          <a:xfrm>
            <a:off x="1044575" y="3295650"/>
            <a:ext cx="3044825" cy="685800"/>
          </a:xfrm>
          <a:prstGeom prst="wedgeRectCallout">
            <a:avLst>
              <a:gd name="adj1" fmla="val 90676"/>
              <a:gd name="adj2" fmla="val -88715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Using super(parameter </a:t>
            </a:r>
            <a:r>
              <a:rPr lang="en-US" sz="1200" dirty="0"/>
              <a:t>list), the superclass constructor with a matching parameter </a:t>
            </a:r>
            <a:r>
              <a:rPr lang="en-US" sz="1200" dirty="0" smtClean="0"/>
              <a:t>we can call.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81401"/>
            <a:ext cx="2198197" cy="299917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sp>
        <p:nvSpPr>
          <p:cNvPr id="5" name="Bent Arrow 4"/>
          <p:cNvSpPr/>
          <p:nvPr/>
        </p:nvSpPr>
        <p:spPr>
          <a:xfrm flipH="1">
            <a:off x="2687147" y="1200150"/>
            <a:ext cx="3437428" cy="838200"/>
          </a:xfrm>
          <a:prstGeom prst="bentArrow">
            <a:avLst>
              <a:gd name="adj1" fmla="val 25000"/>
              <a:gd name="adj2" fmla="val 20904"/>
              <a:gd name="adj3" fmla="val 25000"/>
              <a:gd name="adj4" fmla="val 4375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12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72783</TotalTime>
  <Words>16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6290</cp:revision>
  <dcterms:created xsi:type="dcterms:W3CDTF">2006-08-16T00:00:00Z</dcterms:created>
  <dcterms:modified xsi:type="dcterms:W3CDTF">2015-12-30T08:06:39Z</dcterms:modified>
</cp:coreProperties>
</file>