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25" r:id="rId2"/>
    <p:sldId id="437" r:id="rId3"/>
    <p:sldId id="432" r:id="rId4"/>
    <p:sldId id="433" r:id="rId5"/>
    <p:sldId id="434" r:id="rId6"/>
    <p:sldId id="435" r:id="rId7"/>
    <p:sldId id="436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 rot="5400000">
            <a:off x="4361777" y="2398227"/>
            <a:ext cx="725246" cy="22098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PrintStream</a:t>
            </a:r>
          </a:p>
        </p:txBody>
      </p:sp>
      <p:sp>
        <p:nvSpPr>
          <p:cNvPr id="9" name="Oval 8"/>
          <p:cNvSpPr/>
          <p:nvPr/>
        </p:nvSpPr>
        <p:spPr>
          <a:xfrm>
            <a:off x="952500" y="3022114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Application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152719" y="3152798"/>
            <a:ext cx="49616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1356" y="3145901"/>
            <a:ext cx="49616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66700" y="533400"/>
            <a:ext cx="8534400" cy="2057400"/>
          </a:xfrm>
          <a:prstGeom prst="wedgeRoundRectCallout">
            <a:avLst>
              <a:gd name="adj1" fmla="val 3292"/>
              <a:gd name="adj2" fmla="val 61524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Java </a:t>
            </a:r>
            <a:r>
              <a:rPr lang="en-US" sz="1100" b="1" dirty="0">
                <a:solidFill>
                  <a:srgbClr val="C00000"/>
                </a:solidFill>
              </a:rPr>
              <a:t>DataInputStream</a:t>
            </a:r>
            <a:r>
              <a:rPr lang="en-US" sz="1100" dirty="0"/>
              <a:t> class enables you to read Java primitives (int, float, long etc.) from </a:t>
            </a:r>
            <a:r>
              <a:rPr lang="en-US" sz="1100" dirty="0" smtClean="0"/>
              <a:t>an InputStream</a:t>
            </a:r>
            <a:r>
              <a:rPr lang="en-US" sz="1100" dirty="0"/>
              <a:t> instead of only raw bytes.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We can </a:t>
            </a:r>
            <a:r>
              <a:rPr lang="en-US" sz="1100" dirty="0"/>
              <a:t>wrap an </a:t>
            </a:r>
            <a:r>
              <a:rPr lang="en-US" sz="1100" dirty="0"/>
              <a:t>InputStream</a:t>
            </a:r>
            <a:r>
              <a:rPr lang="en-US" sz="1100" dirty="0"/>
              <a:t> in a </a:t>
            </a:r>
            <a:r>
              <a:rPr lang="en-US" sz="1100" b="1" dirty="0">
                <a:solidFill>
                  <a:srgbClr val="C00000"/>
                </a:solidFill>
              </a:rPr>
              <a:t>DataInputStream</a:t>
            </a:r>
            <a:r>
              <a:rPr lang="en-US" sz="1100" dirty="0"/>
              <a:t> and then </a:t>
            </a:r>
            <a:r>
              <a:rPr lang="en-US" sz="1100" dirty="0" smtClean="0"/>
              <a:t>we </a:t>
            </a:r>
            <a:r>
              <a:rPr lang="en-US" sz="1100" dirty="0"/>
              <a:t>can read Java primitives from the </a:t>
            </a:r>
            <a:r>
              <a:rPr lang="en-US" sz="1100" b="1" dirty="0">
                <a:solidFill>
                  <a:srgbClr val="C00000"/>
                </a:solidFill>
              </a:rPr>
              <a:t>DataInputStream</a:t>
            </a:r>
            <a:r>
              <a:rPr lang="en-US" sz="1100" dirty="0"/>
              <a:t>. That is why it is called </a:t>
            </a:r>
            <a:r>
              <a:rPr lang="en-US" sz="1100" b="1" i="1" dirty="0">
                <a:solidFill>
                  <a:srgbClr val="C00000"/>
                </a:solidFill>
              </a:rPr>
              <a:t>DataInputStream</a:t>
            </a:r>
            <a:r>
              <a:rPr lang="en-US" sz="1100" dirty="0"/>
              <a:t> - because it reads data (numbers) instead of just bytes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 </a:t>
            </a:r>
            <a:r>
              <a:rPr lang="en-US" sz="1100" b="1" dirty="0">
                <a:solidFill>
                  <a:srgbClr val="C00000"/>
                </a:solidFill>
              </a:rPr>
              <a:t>DataInputStream</a:t>
            </a:r>
            <a:r>
              <a:rPr lang="en-US" sz="1100" dirty="0"/>
              <a:t> is handy if the data you need to read consists of Java primitives larger than one byte each, like int, long, float, double etc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A </a:t>
            </a:r>
            <a:r>
              <a:rPr lang="en-US" sz="1100" b="1" dirty="0" smtClean="0">
                <a:solidFill>
                  <a:srgbClr val="C00000"/>
                </a:solidFill>
              </a:rPr>
              <a:t>DataInput</a:t>
            </a:r>
            <a:r>
              <a:rPr lang="en-US" sz="1100" b="1" dirty="0">
                <a:solidFill>
                  <a:srgbClr val="C00000"/>
                </a:solidFill>
              </a:rPr>
              <a:t>S</a:t>
            </a:r>
            <a:r>
              <a:rPr lang="en-US" sz="1100" b="1" dirty="0" smtClean="0">
                <a:solidFill>
                  <a:srgbClr val="C00000"/>
                </a:solidFill>
              </a:rPr>
              <a:t>tream</a:t>
            </a:r>
            <a:r>
              <a:rPr lang="en-US" sz="1100" dirty="0" smtClean="0"/>
              <a:t> </a:t>
            </a:r>
            <a:r>
              <a:rPr lang="en-US" sz="1100" dirty="0"/>
              <a:t>lets an application read primitive Java data types from an underlying input stream in a machine-independent way. An application uses a </a:t>
            </a:r>
            <a:r>
              <a:rPr lang="en-US" sz="1100" dirty="0" smtClean="0"/>
              <a:t>DataOutput</a:t>
            </a:r>
            <a:r>
              <a:rPr lang="en-US" sz="1100" dirty="0"/>
              <a:t>S</a:t>
            </a:r>
            <a:r>
              <a:rPr lang="en-US" sz="1100" dirty="0" smtClean="0"/>
              <a:t>tream </a:t>
            </a:r>
            <a:r>
              <a:rPr lang="en-US" sz="1100" dirty="0"/>
              <a:t>to write data that can later be read by a </a:t>
            </a:r>
            <a:r>
              <a:rPr lang="en-US" sz="1100" b="1" dirty="0" smtClean="0">
                <a:solidFill>
                  <a:srgbClr val="C00000"/>
                </a:solidFill>
              </a:rPr>
              <a:t>DataInputStream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pic>
        <p:nvPicPr>
          <p:cNvPr id="8198" name="Picture 6" descr="Empty unix file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016987"/>
            <a:ext cx="838200" cy="9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n 14"/>
          <p:cNvSpPr/>
          <p:nvPr/>
        </p:nvSpPr>
        <p:spPr>
          <a:xfrm rot="5400000">
            <a:off x="4479817" y="2747934"/>
            <a:ext cx="489166" cy="15621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InputStream</a:t>
            </a:r>
            <a:r>
              <a:rPr lang="en-US" sz="1200" dirty="0" smtClean="0"/>
              <a:t>(</a:t>
            </a:r>
            <a:r>
              <a:rPr lang="en-US" sz="1200" dirty="0" smtClean="0"/>
              <a:t>i.e</a:t>
            </a:r>
            <a:r>
              <a:rPr lang="en-US" sz="1200" dirty="0" smtClean="0"/>
              <a:t> </a:t>
            </a:r>
            <a:r>
              <a:rPr lang="en-US" sz="1200" dirty="0"/>
              <a:t>FileInputStream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12025" y="2836189"/>
            <a:ext cx="128291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DataInputStream</a:t>
            </a:r>
            <a:endParaRPr lang="en-US" sz="1200" dirty="0"/>
          </a:p>
        </p:txBody>
      </p:sp>
      <p:sp>
        <p:nvSpPr>
          <p:cNvPr id="2" name="Left Arrow 1"/>
          <p:cNvSpPr/>
          <p:nvPr/>
        </p:nvSpPr>
        <p:spPr>
          <a:xfrm>
            <a:off x="5829300" y="3403114"/>
            <a:ext cx="1143000" cy="27300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Left Arrow 15"/>
          <p:cNvSpPr/>
          <p:nvPr/>
        </p:nvSpPr>
        <p:spPr>
          <a:xfrm>
            <a:off x="2619375" y="3419012"/>
            <a:ext cx="1000125" cy="27300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71875" y="14674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DataInputStream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875" y="14674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DataInputStream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1204913"/>
            <a:ext cx="23907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6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875" y="14674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DataInputStream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81025"/>
            <a:ext cx="3038475" cy="1933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3352800"/>
            <a:ext cx="5438775" cy="819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771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875" y="14674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DataInputStream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631113" cy="449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5071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875" y="14674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DataInputStream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7239000" cy="438386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5071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875" y="14674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DataInputStream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7097713" cy="8286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5071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875" y="14674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DataInputStream </a:t>
            </a:r>
            <a:r>
              <a:rPr lang="en-US" sz="1200" dirty="0" smtClean="0"/>
              <a:t>class 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https://docs.oracle.com/javase/8/docs/api/index.html?java/io/DataInputStream.html</a:t>
            </a:r>
          </a:p>
        </p:txBody>
      </p:sp>
    </p:spTree>
    <p:extLst>
      <p:ext uri="{BB962C8B-B14F-4D97-AF65-F5344CB8AC3E}">
        <p14:creationId xmlns:p14="http://schemas.microsoft.com/office/powerpoint/2010/main" val="24019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78274</TotalTime>
  <Words>42</Words>
  <Application>Microsoft Office PowerPoint</Application>
  <PresentationFormat>Custom</PresentationFormat>
  <Paragraphs>28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7566</cp:revision>
  <dcterms:created xsi:type="dcterms:W3CDTF">2006-08-16T00:00:00Z</dcterms:created>
  <dcterms:modified xsi:type="dcterms:W3CDTF">2016-08-08T09:02:28Z</dcterms:modified>
</cp:coreProperties>
</file>