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2148" y="26216"/>
            <a:ext cx="23381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capacity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38670"/>
              </p:ext>
            </p:extLst>
          </p:nvPr>
        </p:nvGraphicFramePr>
        <p:xfrm>
          <a:off x="450850" y="617538"/>
          <a:ext cx="8170646" cy="81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92350"/>
                <a:gridCol w="5878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int capacity()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current capacity. The capacity is the amount of storage available for newly inserted characters, beyond which an allocation will occur.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815681" y="2743200"/>
            <a:ext cx="7388225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capacity() method of StringBuffer class returns the current capacity of the buffer. The default capacity of the buffer is 16.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the number of character increases from its current capacity, it increases the capacity by (oldcapacity*2)+2. For example if your current capacity is 16, it will be (16*2)+2=34.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75082</TotalTime>
  <Words>95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6891</cp:revision>
  <dcterms:created xsi:type="dcterms:W3CDTF">2006-08-16T00:00:00Z</dcterms:created>
  <dcterms:modified xsi:type="dcterms:W3CDTF">2016-03-10T08:29:26Z</dcterms:modified>
</cp:coreProperties>
</file>