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5" r:id="rId2"/>
    <p:sldId id="426" r:id="rId3"/>
    <p:sldId id="42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8" y="35739"/>
            <a:ext cx="16002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76275"/>
            <a:ext cx="2990850" cy="1219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819400"/>
            <a:ext cx="8383587" cy="19145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4267200" y="465139"/>
            <a:ext cx="4572000" cy="18208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As name suggest it is </a:t>
            </a:r>
            <a:r>
              <a:rPr lang="en-US" sz="1200" dirty="0" smtClean="0"/>
              <a:t>externalizing </a:t>
            </a:r>
            <a:r>
              <a:rPr lang="en-US" sz="1200" dirty="0"/>
              <a:t>your </a:t>
            </a:r>
            <a:r>
              <a:rPr lang="en-US" sz="1200" dirty="0" smtClean="0"/>
              <a:t>serialization.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you want to customize your serialization mechanism then you can use it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It </a:t>
            </a:r>
            <a:r>
              <a:rPr lang="en-US" sz="1200" dirty="0"/>
              <a:t>uses custom written mechanism to perform </a:t>
            </a:r>
            <a:r>
              <a:rPr lang="en-US" sz="1200" dirty="0" smtClean="0"/>
              <a:t>marshaling </a:t>
            </a:r>
            <a:r>
              <a:rPr lang="en-US" sz="1200" dirty="0"/>
              <a:t>and unmarshalling of </a:t>
            </a:r>
            <a:r>
              <a:rPr lang="en-US" sz="1200" dirty="0" smtClean="0"/>
              <a:t>objects. Externalizable </a:t>
            </a:r>
            <a:r>
              <a:rPr lang="en-US" sz="1200" dirty="0"/>
              <a:t>interface extends Serializable interface. If you implement this interface then you need to override </a:t>
            </a:r>
            <a:r>
              <a:rPr lang="en-US" sz="1200" dirty="0" smtClean="0"/>
              <a:t>below </a:t>
            </a:r>
            <a:r>
              <a:rPr lang="en-US" sz="1200" dirty="0"/>
              <a:t>methods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88925" y="804443"/>
            <a:ext cx="8382000" cy="4072357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8" y="35739"/>
            <a:ext cx="16002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2089151" y="1710906"/>
            <a:ext cx="2590798" cy="103974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implements </a:t>
            </a:r>
            <a:r>
              <a:rPr lang="en-US" sz="1200" dirty="0"/>
              <a:t>Externalizable 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384550" y="2750655"/>
            <a:ext cx="0" cy="124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593043" y="3996907"/>
            <a:ext cx="19050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erialize </a:t>
            </a:r>
            <a:r>
              <a:rPr lang="en-US" sz="1200" dirty="0"/>
              <a:t>object using writeExternal() method.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21718" y="3096780"/>
            <a:ext cx="38959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3"/>
            <a:endCxn id="14" idx="1"/>
          </p:cNvCxnSpPr>
          <p:nvPr/>
        </p:nvCxnSpPr>
        <p:spPr>
          <a:xfrm flipV="1">
            <a:off x="4679949" y="2230780"/>
            <a:ext cx="15620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42048" y="1849780"/>
            <a:ext cx="19050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object is serialized using ObjectOutputStream.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951410" y="1526613"/>
            <a:ext cx="101917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No[but </a:t>
            </a:r>
            <a:r>
              <a:rPr lang="en-US" sz="1200" dirty="0"/>
              <a:t>implements </a:t>
            </a:r>
            <a:r>
              <a:rPr lang="en-US" sz="1200" dirty="0" smtClean="0"/>
              <a:t>serializable]</a:t>
            </a:r>
            <a:endParaRPr 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73100" y="1017994"/>
            <a:ext cx="1981200" cy="831786"/>
          </a:xfrm>
          <a:prstGeom prst="wedgeRoundRectCallout">
            <a:avLst>
              <a:gd name="adj1" fmla="val 23398"/>
              <a:gd name="adj2" fmla="val 945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JVM checks if class implements externalizable or </a:t>
            </a:r>
            <a:r>
              <a:rPr lang="en-US" sz="1200" dirty="0" smtClean="0"/>
              <a:t>not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82737" y="459182"/>
            <a:ext cx="109286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At Sender Side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6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88925" y="804443"/>
            <a:ext cx="8382000" cy="3919957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8" y="35739"/>
            <a:ext cx="16002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1828800" y="1371601"/>
            <a:ext cx="2790824" cy="103974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When object is reconstructed and </a:t>
            </a:r>
            <a:r>
              <a:rPr lang="en-US" sz="1100" dirty="0" smtClean="0"/>
              <a:t>it is  externalizable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3224212" y="2411350"/>
            <a:ext cx="0" cy="135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71712" y="3762375"/>
            <a:ext cx="19050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 </a:t>
            </a:r>
            <a:r>
              <a:rPr lang="en-US" sz="1200" dirty="0"/>
              <a:t>instance is created using no args constructor and readExternal is </a:t>
            </a:r>
            <a:r>
              <a:rPr lang="en-US" sz="1200" dirty="0" smtClean="0"/>
              <a:t>called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68004" y="2757475"/>
            <a:ext cx="38959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3"/>
            <a:endCxn id="14" idx="1"/>
          </p:cNvCxnSpPr>
          <p:nvPr/>
        </p:nvCxnSpPr>
        <p:spPr>
          <a:xfrm flipV="1">
            <a:off x="4619624" y="1891475"/>
            <a:ext cx="15620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181723" y="1510475"/>
            <a:ext cx="19050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object is reconstructed using ObjectInputStream.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91085" y="1187308"/>
            <a:ext cx="101917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No[but </a:t>
            </a:r>
            <a:r>
              <a:rPr lang="en-US" sz="1200" dirty="0"/>
              <a:t>implements </a:t>
            </a:r>
            <a:r>
              <a:rPr lang="en-US" sz="1200" dirty="0" smtClean="0"/>
              <a:t>serializable]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2737" y="459182"/>
            <a:ext cx="117865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At </a:t>
            </a:r>
            <a:r>
              <a:rPr lang="en-US" sz="1200" dirty="0"/>
              <a:t>receiver </a:t>
            </a:r>
            <a:r>
              <a:rPr lang="en-US" sz="1200" dirty="0" smtClean="0"/>
              <a:t>Side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06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78516</TotalTime>
  <Words>132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7646</cp:revision>
  <dcterms:created xsi:type="dcterms:W3CDTF">2006-08-16T00:00:00Z</dcterms:created>
  <dcterms:modified xsi:type="dcterms:W3CDTF">2016-08-31T10:48:01Z</dcterms:modified>
</cp:coreProperties>
</file>