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84026" y="2514600"/>
            <a:ext cx="5332116" cy="6668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"Welcome to ramj2ee.com".matches("</a:t>
            </a:r>
            <a:r>
              <a:rPr lang="en-US" sz="1200" dirty="0">
                <a:solidFill>
                  <a:srgbClr val="C00000"/>
                </a:solidFill>
              </a:rPr>
              <a:t>Welcome(.*)</a:t>
            </a:r>
            <a:r>
              <a:rPr lang="en-US" sz="1200" dirty="0"/>
              <a:t>") </a:t>
            </a:r>
            <a:r>
              <a:rPr lang="en-US" sz="1200" dirty="0" smtClean="0"/>
              <a:t>=  </a:t>
            </a:r>
            <a:r>
              <a:rPr lang="en-US" sz="1200" dirty="0"/>
              <a:t>true</a:t>
            </a:r>
          </a:p>
          <a:p>
            <a:r>
              <a:rPr lang="en-US" sz="1200" dirty="0"/>
              <a:t>"Welcome to ramj2ee.com".matches("</a:t>
            </a:r>
            <a:r>
              <a:rPr lang="en-US" sz="1200" dirty="0">
                <a:solidFill>
                  <a:srgbClr val="C00000"/>
                </a:solidFill>
              </a:rPr>
              <a:t>(.*)ramj2ee</a:t>
            </a:r>
            <a:r>
              <a:rPr lang="en-US" sz="1200" dirty="0" smtClean="0">
                <a:solidFill>
                  <a:srgbClr val="C00000"/>
                </a:solidFill>
              </a:rPr>
              <a:t>(.*)</a:t>
            </a:r>
            <a:r>
              <a:rPr lang="en-US" sz="1200" dirty="0" smtClean="0"/>
              <a:t>") =  </a:t>
            </a:r>
            <a:r>
              <a:rPr lang="en-US" sz="1200" dirty="0"/>
              <a:t>true</a:t>
            </a:r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6216"/>
            <a:ext cx="18250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/>
              <a:t>m</a:t>
            </a:r>
            <a:r>
              <a:rPr lang="en-US" sz="1200" dirty="0" smtClean="0"/>
              <a:t>atches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18611"/>
              </p:ext>
            </p:extLst>
          </p:nvPr>
        </p:nvGraphicFramePr>
        <p:xfrm>
          <a:off x="211355" y="685800"/>
          <a:ext cx="8627845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141445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boolean matches(String regex)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Tests whether this string matches the specified regular expression. 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74875</TotalTime>
  <Words>43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6764</cp:revision>
  <dcterms:created xsi:type="dcterms:W3CDTF">2006-08-16T00:00:00Z</dcterms:created>
  <dcterms:modified xsi:type="dcterms:W3CDTF">2016-02-22T10:28:16Z</dcterms:modified>
</cp:coreProperties>
</file>