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1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 and Write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736974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355973"/>
            <a:ext cx="110062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myinputfile.txt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679847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1673" y="679847"/>
            <a:ext cx="14100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FileReader </a:t>
            </a:r>
            <a:r>
              <a:rPr lang="en-US" sz="1200" dirty="0" smtClean="0"/>
              <a:t>= </a:t>
            </a:r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7" name="Folded Corner 16"/>
          <p:cNvSpPr/>
          <p:nvPr/>
        </p:nvSpPr>
        <p:spPr>
          <a:xfrm>
            <a:off x="266700" y="4482900"/>
            <a:ext cx="2209800" cy="3939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3995" y="4541350"/>
            <a:ext cx="11966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myoutputfile.txt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557363" y="2859528"/>
            <a:ext cx="129606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= Write</a:t>
            </a:r>
            <a:endParaRPr lang="en-US" sz="1200" dirty="0"/>
          </a:p>
        </p:txBody>
      </p:sp>
      <p:sp>
        <p:nvSpPr>
          <p:cNvPr id="6" name="Left Arrow 5"/>
          <p:cNvSpPr/>
          <p:nvPr/>
        </p:nvSpPr>
        <p:spPr>
          <a:xfrm>
            <a:off x="2286000" y="914400"/>
            <a:ext cx="3581400" cy="5334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90600" y="1800225"/>
            <a:ext cx="611829" cy="26541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76765</TotalTime>
  <Words>18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7395</cp:revision>
  <dcterms:created xsi:type="dcterms:W3CDTF">2006-08-16T00:00:00Z</dcterms:created>
  <dcterms:modified xsi:type="dcterms:W3CDTF">2016-06-20T08:14:54Z</dcterms:modified>
</cp:coreProperties>
</file>