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5/11/2016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26216"/>
            <a:ext cx="1752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Custom Exception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63755" y="1498938"/>
            <a:ext cx="8475445" cy="1754326"/>
          </a:xfrm>
          <a:prstGeom prst="rect">
            <a:avLst/>
          </a:prstGeom>
          <a:ln w="3175"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200" dirty="0"/>
              <a:t>You can also create your own exception sub class simply by extending java </a:t>
            </a:r>
            <a:r>
              <a:rPr lang="en-US" sz="1200" b="1" dirty="0"/>
              <a:t>Exception</a:t>
            </a:r>
            <a:r>
              <a:rPr lang="en-US" sz="1200" dirty="0"/>
              <a:t> class. You can define a constructor for your Exception sub class (not compulsory</a:t>
            </a:r>
            <a:r>
              <a:rPr lang="en-US" sz="1200" dirty="0" smtClean="0"/>
              <a:t>) </a:t>
            </a:r>
            <a:r>
              <a:rPr lang="en-US" sz="1200" dirty="0"/>
              <a:t>and you can override the </a:t>
            </a:r>
            <a:r>
              <a:rPr lang="en-US" sz="1200" b="1" dirty="0"/>
              <a:t>toString()</a:t>
            </a:r>
            <a:r>
              <a:rPr lang="en-US" sz="1200" dirty="0"/>
              <a:t> function to display your customized message on catch</a:t>
            </a:r>
            <a:r>
              <a:rPr lang="en-US" sz="1200" dirty="0" smtClean="0"/>
              <a:t>.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sz="1200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en-US" sz="1200" dirty="0" smtClean="0"/>
              <a:t>Points to Remember: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sz="1200" dirty="0"/>
          </a:p>
          <a:p>
            <a:pPr marL="742950" lvl="1" indent="-285750">
              <a:buFont typeface="Wingdings" pitchFamily="2" charset="2"/>
              <a:buChar char="v"/>
            </a:pPr>
            <a:r>
              <a:rPr lang="en-US" sz="1200" dirty="0"/>
              <a:t>Extend the Exception class to create your own </a:t>
            </a:r>
            <a:r>
              <a:rPr lang="en-US" sz="1200" dirty="0" smtClean="0"/>
              <a:t>exception </a:t>
            </a:r>
            <a:r>
              <a:rPr lang="en-US" sz="1200" dirty="0"/>
              <a:t>class</a:t>
            </a:r>
            <a:r>
              <a:rPr lang="en-US" sz="1200" dirty="0" smtClean="0"/>
              <a:t>.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sz="1200" dirty="0" smtClean="0"/>
              <a:t>You </a:t>
            </a:r>
            <a:r>
              <a:rPr lang="en-US" sz="1200" dirty="0"/>
              <a:t>don't have to implement anything inside it, no methods are required</a:t>
            </a:r>
            <a:r>
              <a:rPr lang="en-US" sz="1200" dirty="0" smtClean="0"/>
              <a:t>.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sz="1200" dirty="0"/>
              <a:t>You can have a Constructor if you want.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sz="1200" dirty="0"/>
              <a:t>You can override the toString() function, to display customized message</a:t>
            </a:r>
            <a:r>
              <a:rPr lang="en-US" sz="1200" dirty="0" smtClean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3440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75907</TotalTime>
  <Words>17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7160</cp:revision>
  <dcterms:created xsi:type="dcterms:W3CDTF">2006-08-16T00:00:00Z</dcterms:created>
  <dcterms:modified xsi:type="dcterms:W3CDTF">2016-05-11T08:17:00Z</dcterms:modified>
</cp:coreProperties>
</file>