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05" r:id="rId2"/>
    <p:sldId id="402" r:id="rId3"/>
    <p:sldId id="406" r:id="rId4"/>
    <p:sldId id="407" r:id="rId5"/>
    <p:sldId id="408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28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45547" y="35738"/>
            <a:ext cx="23694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– member level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82650" y="1352549"/>
            <a:ext cx="224452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public String 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57800" y="1352550"/>
            <a:ext cx="256816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private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649" y="3390900"/>
            <a:ext cx="209544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9225" y="3390899"/>
            <a:ext cx="259673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Student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protected String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name;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61" y="1390737"/>
            <a:ext cx="1079009" cy="1049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352549"/>
            <a:ext cx="1079009" cy="1049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12" y="3305352"/>
            <a:ext cx="1079009" cy="1049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70" y="3352888"/>
            <a:ext cx="1079009" cy="10490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2649" y="486733"/>
            <a:ext cx="7508787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At the member </a:t>
            </a:r>
            <a:r>
              <a:rPr lang="en-US" sz="1100" dirty="0" smtClean="0"/>
              <a:t>level (Field/method/constructor)—</a:t>
            </a:r>
            <a:r>
              <a:rPr lang="en-US" sz="1100" dirty="0"/>
              <a:t>public, private, protected, or package-private (no explicit modifier</a:t>
            </a:r>
            <a:r>
              <a:rPr lang="en-US" sz="1100" dirty="0" smtClean="0"/>
              <a:t>) is allowed.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02192" y="15100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/>
              <a:t>public String 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325081" y="15100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69568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2449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191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791" y="207799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1384" y="3297195"/>
            <a:ext cx="452361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access the Student class 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260716" y="1302094"/>
            <a:ext cx="1388845" cy="697115"/>
          </a:xfrm>
          <a:prstGeom prst="wedgeRectCallout">
            <a:avLst>
              <a:gd name="adj1" fmla="val 85471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public</a:t>
            </a:r>
            <a:r>
              <a:rPr lang="en-US" sz="1200" dirty="0"/>
              <a:t> modifier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58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891474" y="15100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b="1" dirty="0" smtClean="0"/>
              <a:t>private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314363" y="15100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758850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1731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96473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87073" y="207799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80666" y="3297195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249998" y="1302094"/>
            <a:ext cx="1489075" cy="697115"/>
          </a:xfrm>
          <a:prstGeom prst="wedgeRectCallout">
            <a:avLst>
              <a:gd name="adj1" fmla="val 74597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 smtClean="0"/>
              <a:t>private</a:t>
            </a:r>
            <a:r>
              <a:rPr lang="en-US" sz="1200" dirty="0"/>
              <a:t> modifier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76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979516" y="1496198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02405" y="1496198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846892" y="1149695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59773" y="1149695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4515" y="2410598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75115" y="2064095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68708" y="3283294"/>
            <a:ext cx="47368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cannot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class name field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StudentMyPack2Test 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362070" y="1274293"/>
            <a:ext cx="1489075" cy="789802"/>
          </a:xfrm>
          <a:prstGeom prst="wedgeRectCallout">
            <a:avLst>
              <a:gd name="adj1" fmla="val 75876"/>
              <a:gd name="adj2" fmla="val 359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no </a:t>
            </a:r>
            <a:r>
              <a:rPr lang="en-US" sz="1200" b="1" dirty="0" smtClean="0"/>
              <a:t>modifier </a:t>
            </a:r>
            <a:r>
              <a:rPr lang="en-US" sz="1200" b="1" dirty="0"/>
              <a:t>(</a:t>
            </a:r>
            <a:r>
              <a:rPr lang="en-US" sz="1200" b="1" i="1" dirty="0"/>
              <a:t>package-private</a:t>
            </a:r>
            <a:r>
              <a:rPr lang="en-US" sz="1200" b="1" dirty="0"/>
              <a:t>)</a:t>
            </a:r>
            <a:r>
              <a:rPr lang="en-US" sz="1200" dirty="0"/>
              <a:t>  modifier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94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87078" y="357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Access modifiers - class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42017" y="1510099"/>
            <a:ext cx="2496280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</a:t>
            </a:r>
            <a:r>
              <a:rPr lang="en-US" sz="1200" dirty="0" smtClean="0"/>
              <a:t>ublic class Student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b="1" dirty="0" smtClean="0"/>
              <a:t>   protected String </a:t>
            </a:r>
            <a:r>
              <a:rPr lang="en-US" sz="1200" b="1" dirty="0"/>
              <a:t>name;</a:t>
            </a:r>
            <a:endParaRPr lang="en-US" sz="1200" dirty="0" smtClean="0"/>
          </a:p>
          <a:p>
            <a:r>
              <a:rPr lang="en-US" sz="1200" dirty="0"/>
              <a:t>}</a:t>
            </a:r>
            <a:endParaRPr lang="en-US" sz="1200" dirty="0" smtClean="0"/>
          </a:p>
          <a:p>
            <a:r>
              <a:rPr lang="en-US" sz="1200" dirty="0"/>
              <a:t>p</a:t>
            </a:r>
            <a:r>
              <a:rPr lang="en-US" sz="1200" dirty="0" smtClean="0"/>
              <a:t>ublic class StudentMyPack1Test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464906" y="1510099"/>
            <a:ext cx="2901710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class PreKgStudent extends Student</a:t>
            </a:r>
          </a:p>
          <a:p>
            <a:r>
              <a:rPr lang="en-US" sz="1200" dirty="0" smtClean="0"/>
              <a:t>public class StudentMyPack2Test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909393" y="1163596"/>
            <a:ext cx="74283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mypack1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2274" y="1163596"/>
            <a:ext cx="7428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mypack2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7016" y="2424499"/>
            <a:ext cx="943878" cy="720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37616" y="2077996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09393" y="3163845"/>
            <a:ext cx="473681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/>
              <a:t> access the Student class name field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StudentMyPack1Test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</a:t>
            </a:r>
            <a:r>
              <a:rPr lang="en-US" sz="1200" dirty="0" smtClean="0"/>
              <a:t> </a:t>
            </a:r>
            <a:r>
              <a:rPr lang="en-US" sz="1200" dirty="0"/>
              <a:t>access the Student class </a:t>
            </a:r>
            <a:r>
              <a:rPr lang="en-US" sz="1200" dirty="0" smtClean="0"/>
              <a:t>name field.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PreKgStudent class </a:t>
            </a:r>
            <a:r>
              <a:rPr lang="en-US" sz="1200" dirty="0">
                <a:solidFill>
                  <a:srgbClr val="FF0000"/>
                </a:solidFill>
              </a:rPr>
              <a:t>can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access the Student class name </a:t>
            </a:r>
            <a:r>
              <a:rPr lang="en-US" sz="1200" dirty="0" smtClean="0"/>
              <a:t>field because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PrekgStudent class is subclass of Student class.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StudentMyPack2Test </a:t>
            </a:r>
            <a:r>
              <a:rPr lang="en-US" sz="1200" dirty="0"/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access </a:t>
            </a:r>
            <a:r>
              <a:rPr lang="en-US" sz="1200" dirty="0"/>
              <a:t>the Student </a:t>
            </a:r>
            <a:r>
              <a:rPr lang="en-US" sz="1200" dirty="0" smtClean="0"/>
              <a:t>class name field.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0541" y="1163596"/>
            <a:ext cx="1641476" cy="835613"/>
          </a:xfrm>
          <a:prstGeom prst="wedgeRectCallout">
            <a:avLst>
              <a:gd name="adj1" fmla="val 63572"/>
              <a:gd name="adj2" fmla="val 44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At the member level, you can </a:t>
            </a:r>
            <a:r>
              <a:rPr lang="en-US" sz="1200" dirty="0" smtClean="0"/>
              <a:t>use </a:t>
            </a:r>
            <a:r>
              <a:rPr lang="en-US" sz="1200" dirty="0"/>
              <a:t>the </a:t>
            </a:r>
            <a:r>
              <a:rPr lang="en-US" sz="1200" b="1" dirty="0"/>
              <a:t>protected</a:t>
            </a:r>
            <a:r>
              <a:rPr lang="en-US" sz="1200" dirty="0"/>
              <a:t> modifier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89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72047</TotalTime>
  <Words>384</Words>
  <Application>Microsoft Office PowerPoint</Application>
  <PresentationFormat>Custom</PresentationFormat>
  <Paragraphs>84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5857</cp:revision>
  <dcterms:created xsi:type="dcterms:W3CDTF">2006-08-16T00:00:00Z</dcterms:created>
  <dcterms:modified xsi:type="dcterms:W3CDTF">2015-11-20T09:27:51Z</dcterms:modified>
</cp:coreProperties>
</file>