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42902"/>
            <a:ext cx="3048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Exception Handling </a:t>
            </a:r>
            <a:r>
              <a:rPr lang="en-US" sz="1200" dirty="0"/>
              <a:t>with </a:t>
            </a:r>
            <a:r>
              <a:rPr lang="en-US" sz="1200" dirty="0" smtClean="0"/>
              <a:t>Method Overriding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20651" y="428240"/>
            <a:ext cx="8921750" cy="830997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If the superclass method declares an exception</a:t>
            </a:r>
            <a:r>
              <a:rPr lang="en-US" sz="1200" b="1" dirty="0" smtClean="0"/>
              <a:t>:</a:t>
            </a:r>
            <a:endParaRPr lang="en-US" sz="1200" b="1" dirty="0" smtClean="0"/>
          </a:p>
          <a:p>
            <a:pPr fontAlgn="base"/>
            <a:endParaRPr lang="en-US" sz="1200" b="1" dirty="0" smtClean="0"/>
          </a:p>
          <a:p>
            <a:pPr lvl="1"/>
            <a:r>
              <a:rPr lang="en-US" sz="1200" dirty="0"/>
              <a:t>If the superclass method declares an exception, subclass overridden method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declare same, subclass exception or no exception but </a:t>
            </a:r>
            <a:r>
              <a:rPr lang="en-US" sz="1200" dirty="0">
                <a:solidFill>
                  <a:srgbClr val="FF0000"/>
                </a:solidFill>
              </a:rPr>
              <a:t>cannot</a:t>
            </a:r>
            <a:r>
              <a:rPr lang="en-US" sz="1200" dirty="0"/>
              <a:t> declare parent exception.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02" y="4092945"/>
            <a:ext cx="546249" cy="465323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2" y="1524000"/>
            <a:ext cx="2152316" cy="13335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0"/>
            <a:ext cx="1933575" cy="13620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890710"/>
            <a:ext cx="612774" cy="518583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24000"/>
            <a:ext cx="1873140" cy="13620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42" y="1945745"/>
            <a:ext cx="612774" cy="5185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26" y="1828800"/>
            <a:ext cx="612774" cy="518583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82672"/>
            <a:ext cx="2030413" cy="120435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72726</TotalTime>
  <Words>40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6256</cp:revision>
  <dcterms:created xsi:type="dcterms:W3CDTF">2006-08-16T00:00:00Z</dcterms:created>
  <dcterms:modified xsi:type="dcterms:W3CDTF">2015-12-28T11:28:54Z</dcterms:modified>
</cp:coreProperties>
</file>