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3" r:id="rId2"/>
    <p:sldId id="424" r:id="rId3"/>
    <p:sldId id="425" r:id="rId4"/>
    <p:sldId id="426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61CA1-9A0B-41F9-953F-DAEE67832C30}" type="doc">
      <dgm:prSet loTypeId="urn:microsoft.com/office/officeart/2005/8/layout/hierarchy5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3A5AA2-894B-4250-B5B4-23A4F6C571C9}">
      <dgm:prSet phldrT="[Text]" custT="1"/>
      <dgm:spPr/>
      <dgm:t>
        <a:bodyPr/>
        <a:lstStyle/>
        <a:p>
          <a:r>
            <a:rPr lang="en-US" sz="1600" dirty="0" smtClean="0"/>
            <a:t>OutputStream</a:t>
          </a:r>
          <a:endParaRPr lang="en-US" sz="1600" dirty="0"/>
        </a:p>
      </dgm:t>
    </dgm:pt>
    <dgm:pt modelId="{12BF3CFB-393B-4E5A-92A1-1F488F8F4BE9}" type="parTrans" cxnId="{7E147168-59E5-4D37-84A9-25EC8E98DBB0}">
      <dgm:prSet/>
      <dgm:spPr/>
      <dgm:t>
        <a:bodyPr/>
        <a:lstStyle/>
        <a:p>
          <a:endParaRPr lang="en-US"/>
        </a:p>
      </dgm:t>
    </dgm:pt>
    <dgm:pt modelId="{512B5DDD-125C-498D-8021-07EF58EB4092}" type="sibTrans" cxnId="{7E147168-59E5-4D37-84A9-25EC8E98DBB0}">
      <dgm:prSet/>
      <dgm:spPr/>
      <dgm:t>
        <a:bodyPr/>
        <a:lstStyle/>
        <a:p>
          <a:endParaRPr lang="en-US"/>
        </a:p>
      </dgm:t>
    </dgm:pt>
    <dgm:pt modelId="{6A0A4B28-7AD8-42E6-BD26-98F7B925D91D}">
      <dgm:prSet phldrT="[Text]" custT="1"/>
      <dgm:spPr/>
      <dgm:t>
        <a:bodyPr/>
        <a:lstStyle/>
        <a:p>
          <a:r>
            <a:rPr lang="en-US" sz="1600" dirty="0" smtClean="0"/>
            <a:t>ByteArrayOutputStream</a:t>
          </a:r>
          <a:endParaRPr lang="en-US" sz="1600" dirty="0"/>
        </a:p>
      </dgm:t>
    </dgm:pt>
    <dgm:pt modelId="{A760EB09-D11F-4937-9DF1-8F912ABA75BC}" type="parTrans" cxnId="{F2159F30-BA4E-40FF-B040-1FDEADCBD466}">
      <dgm:prSet/>
      <dgm:spPr/>
      <dgm:t>
        <a:bodyPr/>
        <a:lstStyle/>
        <a:p>
          <a:endParaRPr lang="en-US" dirty="0"/>
        </a:p>
      </dgm:t>
    </dgm:pt>
    <dgm:pt modelId="{C54EE0E0-C456-4E65-9BF7-64E6ACC3D124}" type="sibTrans" cxnId="{F2159F30-BA4E-40FF-B040-1FDEADCBD466}">
      <dgm:prSet/>
      <dgm:spPr/>
      <dgm:t>
        <a:bodyPr/>
        <a:lstStyle/>
        <a:p>
          <a:endParaRPr lang="en-US"/>
        </a:p>
      </dgm:t>
    </dgm:pt>
    <dgm:pt modelId="{81D1ED44-2BED-4724-B5CC-0A926C4910DC}">
      <dgm:prSet phldrT="[Text]" custT="1"/>
      <dgm:spPr/>
      <dgm:t>
        <a:bodyPr/>
        <a:lstStyle/>
        <a:p>
          <a:r>
            <a:rPr lang="en-US" sz="1600" dirty="0" smtClean="0"/>
            <a:t>FileOutputStream</a:t>
          </a:r>
          <a:endParaRPr lang="en-US" sz="1600" dirty="0"/>
        </a:p>
      </dgm:t>
    </dgm:pt>
    <dgm:pt modelId="{418811AE-4EFD-4FD4-A12E-FA523DF361BB}" type="parTrans" cxnId="{7456D5D6-8095-4A27-B339-ABC84CC88631}">
      <dgm:prSet/>
      <dgm:spPr/>
      <dgm:t>
        <a:bodyPr/>
        <a:lstStyle/>
        <a:p>
          <a:endParaRPr lang="en-US" dirty="0"/>
        </a:p>
      </dgm:t>
    </dgm:pt>
    <dgm:pt modelId="{D71141D3-378C-44E5-85C9-ADBAE52F60FC}" type="sibTrans" cxnId="{7456D5D6-8095-4A27-B339-ABC84CC88631}">
      <dgm:prSet/>
      <dgm:spPr/>
      <dgm:t>
        <a:bodyPr/>
        <a:lstStyle/>
        <a:p>
          <a:endParaRPr lang="en-US"/>
        </a:p>
      </dgm:t>
    </dgm:pt>
    <dgm:pt modelId="{250A56F6-C2E1-4738-8221-E50B8D533FBA}">
      <dgm:prSet custT="1"/>
      <dgm:spPr/>
      <dgm:t>
        <a:bodyPr/>
        <a:lstStyle/>
        <a:p>
          <a:r>
            <a:rPr lang="en-US" sz="1600" dirty="0" smtClean="0"/>
            <a:t>FilterOutputStream</a:t>
          </a:r>
          <a:endParaRPr lang="en-US" sz="1600" dirty="0"/>
        </a:p>
      </dgm:t>
    </dgm:pt>
    <dgm:pt modelId="{6FD47363-7041-448C-A50C-73F69EB49134}" type="parTrans" cxnId="{E9F42989-88D2-43EE-9807-910C92F48DEE}">
      <dgm:prSet/>
      <dgm:spPr/>
      <dgm:t>
        <a:bodyPr/>
        <a:lstStyle/>
        <a:p>
          <a:endParaRPr lang="en-US" dirty="0"/>
        </a:p>
      </dgm:t>
    </dgm:pt>
    <dgm:pt modelId="{F368090B-19D9-42C9-AF68-042DDDC6CACD}" type="sibTrans" cxnId="{E9F42989-88D2-43EE-9807-910C92F48DEE}">
      <dgm:prSet/>
      <dgm:spPr/>
      <dgm:t>
        <a:bodyPr/>
        <a:lstStyle/>
        <a:p>
          <a:endParaRPr lang="en-US"/>
        </a:p>
      </dgm:t>
    </dgm:pt>
    <dgm:pt modelId="{4D7A30BC-CD12-4669-8C7F-FB4313619EAC}">
      <dgm:prSet custT="1"/>
      <dgm:spPr/>
      <dgm:t>
        <a:bodyPr/>
        <a:lstStyle/>
        <a:p>
          <a:r>
            <a:rPr lang="en-US" sz="1600" dirty="0" smtClean="0"/>
            <a:t>ObjectOutputStream</a:t>
          </a:r>
          <a:endParaRPr lang="en-US" sz="1600" dirty="0"/>
        </a:p>
      </dgm:t>
    </dgm:pt>
    <dgm:pt modelId="{2C3898EB-30FF-43F0-BA9E-9329ACF42D76}" type="parTrans" cxnId="{A6E41257-088C-4DED-B31F-B3D84072F7F6}">
      <dgm:prSet/>
      <dgm:spPr/>
      <dgm:t>
        <a:bodyPr/>
        <a:lstStyle/>
        <a:p>
          <a:endParaRPr lang="en-US" dirty="0"/>
        </a:p>
      </dgm:t>
    </dgm:pt>
    <dgm:pt modelId="{299008DF-A204-4BC8-935E-E7B1EF4E57DE}" type="sibTrans" cxnId="{A6E41257-088C-4DED-B31F-B3D84072F7F6}">
      <dgm:prSet/>
      <dgm:spPr/>
      <dgm:t>
        <a:bodyPr/>
        <a:lstStyle/>
        <a:p>
          <a:endParaRPr lang="en-US"/>
        </a:p>
      </dgm:t>
    </dgm:pt>
    <dgm:pt modelId="{4A2A045C-3686-4092-B4BF-82E7906C49CE}">
      <dgm:prSet custT="1"/>
      <dgm:spPr/>
      <dgm:t>
        <a:bodyPr/>
        <a:lstStyle/>
        <a:p>
          <a:r>
            <a:rPr lang="en-US" sz="1600" dirty="0" smtClean="0"/>
            <a:t>PipedOutputStream</a:t>
          </a:r>
          <a:endParaRPr lang="en-US" sz="1600" dirty="0"/>
        </a:p>
      </dgm:t>
    </dgm:pt>
    <dgm:pt modelId="{446538A5-1AA0-403B-A043-124248D832AC}" type="parTrans" cxnId="{6E1BBC1F-5164-461A-B929-664B81F25BDE}">
      <dgm:prSet/>
      <dgm:spPr/>
      <dgm:t>
        <a:bodyPr/>
        <a:lstStyle/>
        <a:p>
          <a:endParaRPr lang="en-US" dirty="0"/>
        </a:p>
      </dgm:t>
    </dgm:pt>
    <dgm:pt modelId="{CAF4A501-85C4-408D-B3D4-F0EB326CAC8E}" type="sibTrans" cxnId="{6E1BBC1F-5164-461A-B929-664B81F25BDE}">
      <dgm:prSet/>
      <dgm:spPr/>
      <dgm:t>
        <a:bodyPr/>
        <a:lstStyle/>
        <a:p>
          <a:endParaRPr lang="en-US"/>
        </a:p>
      </dgm:t>
    </dgm:pt>
    <dgm:pt modelId="{9F3597DC-E031-4D83-8BA5-DE8D5518DD58}" type="pres">
      <dgm:prSet presAssocID="{D0161CA1-9A0B-41F9-953F-DAEE67832C3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8250E3-3F65-45FB-A875-6B1DA12D5AB2}" type="pres">
      <dgm:prSet presAssocID="{D0161CA1-9A0B-41F9-953F-DAEE67832C30}" presName="hierFlow" presStyleCnt="0"/>
      <dgm:spPr/>
    </dgm:pt>
    <dgm:pt modelId="{93C517F7-A369-417E-97D7-B9A6F36009E4}" type="pres">
      <dgm:prSet presAssocID="{D0161CA1-9A0B-41F9-953F-DAEE67832C3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B62C6E6-FD31-4372-BD4F-201C1E604B4A}" type="pres">
      <dgm:prSet presAssocID="{983A5AA2-894B-4250-B5B4-23A4F6C571C9}" presName="Name17" presStyleCnt="0"/>
      <dgm:spPr/>
    </dgm:pt>
    <dgm:pt modelId="{7D753CCB-C724-4406-B454-1C67FA1CE5F6}" type="pres">
      <dgm:prSet presAssocID="{983A5AA2-894B-4250-B5B4-23A4F6C571C9}" presName="level1Shape" presStyleLbl="node0" presStyleIdx="0" presStyleCnt="1" custScaleX="328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C7B616-D818-435D-9083-590B3A61ACD1}" type="pres">
      <dgm:prSet presAssocID="{983A5AA2-894B-4250-B5B4-23A4F6C571C9}" presName="hierChild2" presStyleCnt="0"/>
      <dgm:spPr/>
    </dgm:pt>
    <dgm:pt modelId="{13987898-EBA2-4BE8-8EF4-B634C6038022}" type="pres">
      <dgm:prSet presAssocID="{A760EB09-D11F-4937-9DF1-8F912ABA75BC}" presName="Name25" presStyleLbl="parChTrans1D2" presStyleIdx="0" presStyleCnt="5"/>
      <dgm:spPr/>
      <dgm:t>
        <a:bodyPr/>
        <a:lstStyle/>
        <a:p>
          <a:endParaRPr lang="en-US"/>
        </a:p>
      </dgm:t>
    </dgm:pt>
    <dgm:pt modelId="{C10C522A-3910-4BC0-A5B7-9B2797F13D5F}" type="pres">
      <dgm:prSet presAssocID="{A760EB09-D11F-4937-9DF1-8F912ABA75BC}" presName="connTx" presStyleLbl="parChTrans1D2" presStyleIdx="0" presStyleCnt="5"/>
      <dgm:spPr/>
      <dgm:t>
        <a:bodyPr/>
        <a:lstStyle/>
        <a:p>
          <a:endParaRPr lang="en-US"/>
        </a:p>
      </dgm:t>
    </dgm:pt>
    <dgm:pt modelId="{541B89F7-908A-4347-9793-817E64C71895}" type="pres">
      <dgm:prSet presAssocID="{6A0A4B28-7AD8-42E6-BD26-98F7B925D91D}" presName="Name30" presStyleCnt="0"/>
      <dgm:spPr/>
    </dgm:pt>
    <dgm:pt modelId="{39E9A4A0-999A-49DE-871C-932B1E436155}" type="pres">
      <dgm:prSet presAssocID="{6A0A4B28-7AD8-42E6-BD26-98F7B925D91D}" presName="level2Shape" presStyleLbl="node2" presStyleIdx="0" presStyleCnt="5" custScaleX="370492" custLinFactNeighborX="98572" custLinFactNeighborY="-97"/>
      <dgm:spPr/>
      <dgm:t>
        <a:bodyPr/>
        <a:lstStyle/>
        <a:p>
          <a:endParaRPr lang="en-US"/>
        </a:p>
      </dgm:t>
    </dgm:pt>
    <dgm:pt modelId="{DA987AE7-9C57-43DB-8906-C40E5BABD6A9}" type="pres">
      <dgm:prSet presAssocID="{6A0A4B28-7AD8-42E6-BD26-98F7B925D91D}" presName="hierChild3" presStyleCnt="0"/>
      <dgm:spPr/>
    </dgm:pt>
    <dgm:pt modelId="{38AD8D5B-6EAB-441E-A4A7-2AB917DB4B57}" type="pres">
      <dgm:prSet presAssocID="{418811AE-4EFD-4FD4-A12E-FA523DF361BB}" presName="Name25" presStyleLbl="parChTrans1D2" presStyleIdx="1" presStyleCnt="5"/>
      <dgm:spPr/>
      <dgm:t>
        <a:bodyPr/>
        <a:lstStyle/>
        <a:p>
          <a:endParaRPr lang="en-US"/>
        </a:p>
      </dgm:t>
    </dgm:pt>
    <dgm:pt modelId="{CCB5589F-3138-4083-A4D4-02F6E7DD4B4C}" type="pres">
      <dgm:prSet presAssocID="{418811AE-4EFD-4FD4-A12E-FA523DF361BB}" presName="connTx" presStyleLbl="parChTrans1D2" presStyleIdx="1" presStyleCnt="5"/>
      <dgm:spPr/>
      <dgm:t>
        <a:bodyPr/>
        <a:lstStyle/>
        <a:p>
          <a:endParaRPr lang="en-US"/>
        </a:p>
      </dgm:t>
    </dgm:pt>
    <dgm:pt modelId="{62312368-1DB5-4867-A944-E50DD187F664}" type="pres">
      <dgm:prSet presAssocID="{81D1ED44-2BED-4724-B5CC-0A926C4910DC}" presName="Name30" presStyleCnt="0"/>
      <dgm:spPr/>
    </dgm:pt>
    <dgm:pt modelId="{6D063357-27B6-4614-B95C-7148FED3A3E6}" type="pres">
      <dgm:prSet presAssocID="{81D1ED44-2BED-4724-B5CC-0A926C4910DC}" presName="level2Shape" presStyleLbl="node2" presStyleIdx="1" presStyleCnt="5" custScaleX="370492" custLinFactNeighborX="98572" custLinFactNeighborY="-7395"/>
      <dgm:spPr/>
      <dgm:t>
        <a:bodyPr/>
        <a:lstStyle/>
        <a:p>
          <a:endParaRPr lang="en-US"/>
        </a:p>
      </dgm:t>
    </dgm:pt>
    <dgm:pt modelId="{F78BC2E8-AE64-475F-8469-B81DE9D05092}" type="pres">
      <dgm:prSet presAssocID="{81D1ED44-2BED-4724-B5CC-0A926C4910DC}" presName="hierChild3" presStyleCnt="0"/>
      <dgm:spPr/>
    </dgm:pt>
    <dgm:pt modelId="{2F387B0F-F939-43A3-BA5E-24A8F62A1D4F}" type="pres">
      <dgm:prSet presAssocID="{6FD47363-7041-448C-A50C-73F69EB49134}" presName="Name25" presStyleLbl="parChTrans1D2" presStyleIdx="2" presStyleCnt="5"/>
      <dgm:spPr/>
      <dgm:t>
        <a:bodyPr/>
        <a:lstStyle/>
        <a:p>
          <a:endParaRPr lang="en-US"/>
        </a:p>
      </dgm:t>
    </dgm:pt>
    <dgm:pt modelId="{E5C76243-C4F1-4938-A370-282618EBB706}" type="pres">
      <dgm:prSet presAssocID="{6FD47363-7041-448C-A50C-73F69EB49134}" presName="connTx" presStyleLbl="parChTrans1D2" presStyleIdx="2" presStyleCnt="5"/>
      <dgm:spPr/>
      <dgm:t>
        <a:bodyPr/>
        <a:lstStyle/>
        <a:p>
          <a:endParaRPr lang="en-US"/>
        </a:p>
      </dgm:t>
    </dgm:pt>
    <dgm:pt modelId="{7CAF37B3-BFBD-40E8-BF77-304AF0E82A9C}" type="pres">
      <dgm:prSet presAssocID="{250A56F6-C2E1-4738-8221-E50B8D533FBA}" presName="Name30" presStyleCnt="0"/>
      <dgm:spPr/>
    </dgm:pt>
    <dgm:pt modelId="{A3559C72-3D8A-428A-87DF-5D208791258C}" type="pres">
      <dgm:prSet presAssocID="{250A56F6-C2E1-4738-8221-E50B8D533FBA}" presName="level2Shape" presStyleLbl="node2" presStyleIdx="2" presStyleCnt="5" custScaleX="370492" custLinFactNeighborX="98572" custLinFactNeighborY="-7395"/>
      <dgm:spPr/>
      <dgm:t>
        <a:bodyPr/>
        <a:lstStyle/>
        <a:p>
          <a:endParaRPr lang="en-US"/>
        </a:p>
      </dgm:t>
    </dgm:pt>
    <dgm:pt modelId="{1E0C4584-2C30-44DA-B71B-8AA40196A7B5}" type="pres">
      <dgm:prSet presAssocID="{250A56F6-C2E1-4738-8221-E50B8D533FBA}" presName="hierChild3" presStyleCnt="0"/>
      <dgm:spPr/>
    </dgm:pt>
    <dgm:pt modelId="{878411F4-1CF3-4203-87FF-9056C5456C7C}" type="pres">
      <dgm:prSet presAssocID="{2C3898EB-30FF-43F0-BA9E-9329ACF42D76}" presName="Name25" presStyleLbl="parChTrans1D2" presStyleIdx="3" presStyleCnt="5"/>
      <dgm:spPr/>
      <dgm:t>
        <a:bodyPr/>
        <a:lstStyle/>
        <a:p>
          <a:endParaRPr lang="en-US"/>
        </a:p>
      </dgm:t>
    </dgm:pt>
    <dgm:pt modelId="{604C1708-B9B0-40D6-8933-998D1013FC04}" type="pres">
      <dgm:prSet presAssocID="{2C3898EB-30FF-43F0-BA9E-9329ACF42D76}" presName="connTx" presStyleLbl="parChTrans1D2" presStyleIdx="3" presStyleCnt="5"/>
      <dgm:spPr/>
      <dgm:t>
        <a:bodyPr/>
        <a:lstStyle/>
        <a:p>
          <a:endParaRPr lang="en-US"/>
        </a:p>
      </dgm:t>
    </dgm:pt>
    <dgm:pt modelId="{A7BCC802-5BBD-41D5-BD1F-9D11307716D6}" type="pres">
      <dgm:prSet presAssocID="{4D7A30BC-CD12-4669-8C7F-FB4313619EAC}" presName="Name30" presStyleCnt="0"/>
      <dgm:spPr/>
    </dgm:pt>
    <dgm:pt modelId="{9EA69277-EEBF-44D0-ACF6-852F2FCE26EE}" type="pres">
      <dgm:prSet presAssocID="{4D7A30BC-CD12-4669-8C7F-FB4313619EAC}" presName="level2Shape" presStyleLbl="node2" presStyleIdx="3" presStyleCnt="5" custScaleX="370492" custLinFactNeighborX="98572" custLinFactNeighborY="-7395"/>
      <dgm:spPr/>
      <dgm:t>
        <a:bodyPr/>
        <a:lstStyle/>
        <a:p>
          <a:endParaRPr lang="en-US"/>
        </a:p>
      </dgm:t>
    </dgm:pt>
    <dgm:pt modelId="{E25A7A09-9420-47EB-982E-3D45A36570E0}" type="pres">
      <dgm:prSet presAssocID="{4D7A30BC-CD12-4669-8C7F-FB4313619EAC}" presName="hierChild3" presStyleCnt="0"/>
      <dgm:spPr/>
    </dgm:pt>
    <dgm:pt modelId="{B4E1A482-DD07-4478-8641-717728E2D7B1}" type="pres">
      <dgm:prSet presAssocID="{446538A5-1AA0-403B-A043-124248D832AC}" presName="Name25" presStyleLbl="parChTrans1D2" presStyleIdx="4" presStyleCnt="5"/>
      <dgm:spPr/>
      <dgm:t>
        <a:bodyPr/>
        <a:lstStyle/>
        <a:p>
          <a:endParaRPr lang="en-US"/>
        </a:p>
      </dgm:t>
    </dgm:pt>
    <dgm:pt modelId="{C615AEF1-64F6-48F2-B10A-59DFCD2490D4}" type="pres">
      <dgm:prSet presAssocID="{446538A5-1AA0-403B-A043-124248D832AC}" presName="connTx" presStyleLbl="parChTrans1D2" presStyleIdx="4" presStyleCnt="5"/>
      <dgm:spPr/>
      <dgm:t>
        <a:bodyPr/>
        <a:lstStyle/>
        <a:p>
          <a:endParaRPr lang="en-US"/>
        </a:p>
      </dgm:t>
    </dgm:pt>
    <dgm:pt modelId="{3C12A821-384F-485B-988C-6121C492523F}" type="pres">
      <dgm:prSet presAssocID="{4A2A045C-3686-4092-B4BF-82E7906C49CE}" presName="Name30" presStyleCnt="0"/>
      <dgm:spPr/>
    </dgm:pt>
    <dgm:pt modelId="{1AFBC6F5-1653-4A86-ACD5-20946C5D3CCC}" type="pres">
      <dgm:prSet presAssocID="{4A2A045C-3686-4092-B4BF-82E7906C49CE}" presName="level2Shape" presStyleLbl="node2" presStyleIdx="4" presStyleCnt="5" custScaleX="370492" custLinFactNeighborX="98572" custLinFactNeighborY="-7395"/>
      <dgm:spPr/>
      <dgm:t>
        <a:bodyPr/>
        <a:lstStyle/>
        <a:p>
          <a:endParaRPr lang="en-US"/>
        </a:p>
      </dgm:t>
    </dgm:pt>
    <dgm:pt modelId="{463EAB36-F0D6-4C22-82A4-99E2A7E6E34C}" type="pres">
      <dgm:prSet presAssocID="{4A2A045C-3686-4092-B4BF-82E7906C49CE}" presName="hierChild3" presStyleCnt="0"/>
      <dgm:spPr/>
    </dgm:pt>
    <dgm:pt modelId="{2E1D017C-E622-47AA-9BBC-EFBD6D2A1CF4}" type="pres">
      <dgm:prSet presAssocID="{D0161CA1-9A0B-41F9-953F-DAEE67832C30}" presName="bgShapesFlow" presStyleCnt="0"/>
      <dgm:spPr/>
    </dgm:pt>
  </dgm:ptLst>
  <dgm:cxnLst>
    <dgm:cxn modelId="{6F4D758A-D3A0-411A-83D8-6953432D49A4}" type="presOf" srcId="{81D1ED44-2BED-4724-B5CC-0A926C4910DC}" destId="{6D063357-27B6-4614-B95C-7148FED3A3E6}" srcOrd="0" destOrd="0" presId="urn:microsoft.com/office/officeart/2005/8/layout/hierarchy5"/>
    <dgm:cxn modelId="{37579AB9-D4B2-4D12-B9AA-50F86CE96E46}" type="presOf" srcId="{418811AE-4EFD-4FD4-A12E-FA523DF361BB}" destId="{CCB5589F-3138-4083-A4D4-02F6E7DD4B4C}" srcOrd="1" destOrd="0" presId="urn:microsoft.com/office/officeart/2005/8/layout/hierarchy5"/>
    <dgm:cxn modelId="{8AB9585B-AE5D-4530-B7F5-6280669EFAA8}" type="presOf" srcId="{A760EB09-D11F-4937-9DF1-8F912ABA75BC}" destId="{C10C522A-3910-4BC0-A5B7-9B2797F13D5F}" srcOrd="1" destOrd="0" presId="urn:microsoft.com/office/officeart/2005/8/layout/hierarchy5"/>
    <dgm:cxn modelId="{0028F217-62A5-4360-B85A-7BD616179E80}" type="presOf" srcId="{250A56F6-C2E1-4738-8221-E50B8D533FBA}" destId="{A3559C72-3D8A-428A-87DF-5D208791258C}" srcOrd="0" destOrd="0" presId="urn:microsoft.com/office/officeart/2005/8/layout/hierarchy5"/>
    <dgm:cxn modelId="{E9F42989-88D2-43EE-9807-910C92F48DEE}" srcId="{983A5AA2-894B-4250-B5B4-23A4F6C571C9}" destId="{250A56F6-C2E1-4738-8221-E50B8D533FBA}" srcOrd="2" destOrd="0" parTransId="{6FD47363-7041-448C-A50C-73F69EB49134}" sibTransId="{F368090B-19D9-42C9-AF68-042DDDC6CACD}"/>
    <dgm:cxn modelId="{FD75E9C6-0E3D-49AE-B0B7-8ADEFC473ABE}" type="presOf" srcId="{D0161CA1-9A0B-41F9-953F-DAEE67832C30}" destId="{9F3597DC-E031-4D83-8BA5-DE8D5518DD58}" srcOrd="0" destOrd="0" presId="urn:microsoft.com/office/officeart/2005/8/layout/hierarchy5"/>
    <dgm:cxn modelId="{7456D5D6-8095-4A27-B339-ABC84CC88631}" srcId="{983A5AA2-894B-4250-B5B4-23A4F6C571C9}" destId="{81D1ED44-2BED-4724-B5CC-0A926C4910DC}" srcOrd="1" destOrd="0" parTransId="{418811AE-4EFD-4FD4-A12E-FA523DF361BB}" sibTransId="{D71141D3-378C-44E5-85C9-ADBAE52F60FC}"/>
    <dgm:cxn modelId="{935C9F42-C123-42A7-B47B-275CD9AAB188}" type="presOf" srcId="{6FD47363-7041-448C-A50C-73F69EB49134}" destId="{2F387B0F-F939-43A3-BA5E-24A8F62A1D4F}" srcOrd="0" destOrd="0" presId="urn:microsoft.com/office/officeart/2005/8/layout/hierarchy5"/>
    <dgm:cxn modelId="{6E1BBC1F-5164-461A-B929-664B81F25BDE}" srcId="{983A5AA2-894B-4250-B5B4-23A4F6C571C9}" destId="{4A2A045C-3686-4092-B4BF-82E7906C49CE}" srcOrd="4" destOrd="0" parTransId="{446538A5-1AA0-403B-A043-124248D832AC}" sibTransId="{CAF4A501-85C4-408D-B3D4-F0EB326CAC8E}"/>
    <dgm:cxn modelId="{ED2A0432-866C-4B46-AA8B-39BCCA4799BA}" type="presOf" srcId="{446538A5-1AA0-403B-A043-124248D832AC}" destId="{C615AEF1-64F6-48F2-B10A-59DFCD2490D4}" srcOrd="1" destOrd="0" presId="urn:microsoft.com/office/officeart/2005/8/layout/hierarchy5"/>
    <dgm:cxn modelId="{59A7D4AD-FA46-41C7-B690-37EE9CCA1211}" type="presOf" srcId="{A760EB09-D11F-4937-9DF1-8F912ABA75BC}" destId="{13987898-EBA2-4BE8-8EF4-B634C6038022}" srcOrd="0" destOrd="0" presId="urn:microsoft.com/office/officeart/2005/8/layout/hierarchy5"/>
    <dgm:cxn modelId="{7E147168-59E5-4D37-84A9-25EC8E98DBB0}" srcId="{D0161CA1-9A0B-41F9-953F-DAEE67832C30}" destId="{983A5AA2-894B-4250-B5B4-23A4F6C571C9}" srcOrd="0" destOrd="0" parTransId="{12BF3CFB-393B-4E5A-92A1-1F488F8F4BE9}" sibTransId="{512B5DDD-125C-498D-8021-07EF58EB4092}"/>
    <dgm:cxn modelId="{F6AEFE4B-314A-4FA4-B200-84FF23410C83}" type="presOf" srcId="{4D7A30BC-CD12-4669-8C7F-FB4313619EAC}" destId="{9EA69277-EEBF-44D0-ACF6-852F2FCE26EE}" srcOrd="0" destOrd="0" presId="urn:microsoft.com/office/officeart/2005/8/layout/hierarchy5"/>
    <dgm:cxn modelId="{00F11A06-5D69-4F24-B050-B8BCD79AB823}" type="presOf" srcId="{418811AE-4EFD-4FD4-A12E-FA523DF361BB}" destId="{38AD8D5B-6EAB-441E-A4A7-2AB917DB4B57}" srcOrd="0" destOrd="0" presId="urn:microsoft.com/office/officeart/2005/8/layout/hierarchy5"/>
    <dgm:cxn modelId="{E236E31B-2B58-4159-ABB3-494851B22330}" type="presOf" srcId="{446538A5-1AA0-403B-A043-124248D832AC}" destId="{B4E1A482-DD07-4478-8641-717728E2D7B1}" srcOrd="0" destOrd="0" presId="urn:microsoft.com/office/officeart/2005/8/layout/hierarchy5"/>
    <dgm:cxn modelId="{BC12EECA-AD45-4612-B897-5A36902742AB}" type="presOf" srcId="{983A5AA2-894B-4250-B5B4-23A4F6C571C9}" destId="{7D753CCB-C724-4406-B454-1C67FA1CE5F6}" srcOrd="0" destOrd="0" presId="urn:microsoft.com/office/officeart/2005/8/layout/hierarchy5"/>
    <dgm:cxn modelId="{B15EB905-A2F0-476A-81CE-D225611D9FB2}" type="presOf" srcId="{2C3898EB-30FF-43F0-BA9E-9329ACF42D76}" destId="{604C1708-B9B0-40D6-8933-998D1013FC04}" srcOrd="1" destOrd="0" presId="urn:microsoft.com/office/officeart/2005/8/layout/hierarchy5"/>
    <dgm:cxn modelId="{19DFA978-C17B-487C-8DDD-FB00D54887A1}" type="presOf" srcId="{2C3898EB-30FF-43F0-BA9E-9329ACF42D76}" destId="{878411F4-1CF3-4203-87FF-9056C5456C7C}" srcOrd="0" destOrd="0" presId="urn:microsoft.com/office/officeart/2005/8/layout/hierarchy5"/>
    <dgm:cxn modelId="{57BA580B-1CA1-4B6F-9865-C9258B75D1FC}" type="presOf" srcId="{6FD47363-7041-448C-A50C-73F69EB49134}" destId="{E5C76243-C4F1-4938-A370-282618EBB706}" srcOrd="1" destOrd="0" presId="urn:microsoft.com/office/officeart/2005/8/layout/hierarchy5"/>
    <dgm:cxn modelId="{32E1289B-49E5-4C53-BB6B-5F313BF1515C}" type="presOf" srcId="{6A0A4B28-7AD8-42E6-BD26-98F7B925D91D}" destId="{39E9A4A0-999A-49DE-871C-932B1E436155}" srcOrd="0" destOrd="0" presId="urn:microsoft.com/office/officeart/2005/8/layout/hierarchy5"/>
    <dgm:cxn modelId="{A6E41257-088C-4DED-B31F-B3D84072F7F6}" srcId="{983A5AA2-894B-4250-B5B4-23A4F6C571C9}" destId="{4D7A30BC-CD12-4669-8C7F-FB4313619EAC}" srcOrd="3" destOrd="0" parTransId="{2C3898EB-30FF-43F0-BA9E-9329ACF42D76}" sibTransId="{299008DF-A204-4BC8-935E-E7B1EF4E57DE}"/>
    <dgm:cxn modelId="{F2159F30-BA4E-40FF-B040-1FDEADCBD466}" srcId="{983A5AA2-894B-4250-B5B4-23A4F6C571C9}" destId="{6A0A4B28-7AD8-42E6-BD26-98F7B925D91D}" srcOrd="0" destOrd="0" parTransId="{A760EB09-D11F-4937-9DF1-8F912ABA75BC}" sibTransId="{C54EE0E0-C456-4E65-9BF7-64E6ACC3D124}"/>
    <dgm:cxn modelId="{33DAE313-8807-4F5A-8825-48C04C06DBE6}" type="presOf" srcId="{4A2A045C-3686-4092-B4BF-82E7906C49CE}" destId="{1AFBC6F5-1653-4A86-ACD5-20946C5D3CCC}" srcOrd="0" destOrd="0" presId="urn:microsoft.com/office/officeart/2005/8/layout/hierarchy5"/>
    <dgm:cxn modelId="{9279B6AE-9D1F-473D-AB91-8330F33342C3}" type="presParOf" srcId="{9F3597DC-E031-4D83-8BA5-DE8D5518DD58}" destId="{B08250E3-3F65-45FB-A875-6B1DA12D5AB2}" srcOrd="0" destOrd="0" presId="urn:microsoft.com/office/officeart/2005/8/layout/hierarchy5"/>
    <dgm:cxn modelId="{F9D65268-A025-421D-B865-18E46DA2561B}" type="presParOf" srcId="{B08250E3-3F65-45FB-A875-6B1DA12D5AB2}" destId="{93C517F7-A369-417E-97D7-B9A6F36009E4}" srcOrd="0" destOrd="0" presId="urn:microsoft.com/office/officeart/2005/8/layout/hierarchy5"/>
    <dgm:cxn modelId="{EE102100-B4D4-4B39-A26C-A376A0BA2EB2}" type="presParOf" srcId="{93C517F7-A369-417E-97D7-B9A6F36009E4}" destId="{9B62C6E6-FD31-4372-BD4F-201C1E604B4A}" srcOrd="0" destOrd="0" presId="urn:microsoft.com/office/officeart/2005/8/layout/hierarchy5"/>
    <dgm:cxn modelId="{34F387A9-99F9-412D-A52D-5400DAA148C2}" type="presParOf" srcId="{9B62C6E6-FD31-4372-BD4F-201C1E604B4A}" destId="{7D753CCB-C724-4406-B454-1C67FA1CE5F6}" srcOrd="0" destOrd="0" presId="urn:microsoft.com/office/officeart/2005/8/layout/hierarchy5"/>
    <dgm:cxn modelId="{6C526BA9-E9E2-471B-A7DB-87770A793BCB}" type="presParOf" srcId="{9B62C6E6-FD31-4372-BD4F-201C1E604B4A}" destId="{53C7B616-D818-435D-9083-590B3A61ACD1}" srcOrd="1" destOrd="0" presId="urn:microsoft.com/office/officeart/2005/8/layout/hierarchy5"/>
    <dgm:cxn modelId="{A5E41FCF-7788-4DCB-8CC1-95C03AA4A18E}" type="presParOf" srcId="{53C7B616-D818-435D-9083-590B3A61ACD1}" destId="{13987898-EBA2-4BE8-8EF4-B634C6038022}" srcOrd="0" destOrd="0" presId="urn:microsoft.com/office/officeart/2005/8/layout/hierarchy5"/>
    <dgm:cxn modelId="{77C95353-A3B4-4123-9B37-C24553F3CD8E}" type="presParOf" srcId="{13987898-EBA2-4BE8-8EF4-B634C6038022}" destId="{C10C522A-3910-4BC0-A5B7-9B2797F13D5F}" srcOrd="0" destOrd="0" presId="urn:microsoft.com/office/officeart/2005/8/layout/hierarchy5"/>
    <dgm:cxn modelId="{ED3B98F4-8499-45E8-A82B-62B1EA0E0FCF}" type="presParOf" srcId="{53C7B616-D818-435D-9083-590B3A61ACD1}" destId="{541B89F7-908A-4347-9793-817E64C71895}" srcOrd="1" destOrd="0" presId="urn:microsoft.com/office/officeart/2005/8/layout/hierarchy5"/>
    <dgm:cxn modelId="{E1E7A758-5B29-4AEE-82A5-60CAD08052C7}" type="presParOf" srcId="{541B89F7-908A-4347-9793-817E64C71895}" destId="{39E9A4A0-999A-49DE-871C-932B1E436155}" srcOrd="0" destOrd="0" presId="urn:microsoft.com/office/officeart/2005/8/layout/hierarchy5"/>
    <dgm:cxn modelId="{7FBDC0E9-2EE5-4456-A5C9-15874BF7BB4A}" type="presParOf" srcId="{541B89F7-908A-4347-9793-817E64C71895}" destId="{DA987AE7-9C57-43DB-8906-C40E5BABD6A9}" srcOrd="1" destOrd="0" presId="urn:microsoft.com/office/officeart/2005/8/layout/hierarchy5"/>
    <dgm:cxn modelId="{C5EFF467-5802-4BC1-B9AC-BB8571C678E0}" type="presParOf" srcId="{53C7B616-D818-435D-9083-590B3A61ACD1}" destId="{38AD8D5B-6EAB-441E-A4A7-2AB917DB4B57}" srcOrd="2" destOrd="0" presId="urn:microsoft.com/office/officeart/2005/8/layout/hierarchy5"/>
    <dgm:cxn modelId="{B6EB539B-CC4F-4D05-A7A4-C9E7ACBBAA9D}" type="presParOf" srcId="{38AD8D5B-6EAB-441E-A4A7-2AB917DB4B57}" destId="{CCB5589F-3138-4083-A4D4-02F6E7DD4B4C}" srcOrd="0" destOrd="0" presId="urn:microsoft.com/office/officeart/2005/8/layout/hierarchy5"/>
    <dgm:cxn modelId="{CFDF5FF8-BD6C-48A1-AB07-E24088283EC4}" type="presParOf" srcId="{53C7B616-D818-435D-9083-590B3A61ACD1}" destId="{62312368-1DB5-4867-A944-E50DD187F664}" srcOrd="3" destOrd="0" presId="urn:microsoft.com/office/officeart/2005/8/layout/hierarchy5"/>
    <dgm:cxn modelId="{A5398661-B6D4-4331-BF54-9D54D162A389}" type="presParOf" srcId="{62312368-1DB5-4867-A944-E50DD187F664}" destId="{6D063357-27B6-4614-B95C-7148FED3A3E6}" srcOrd="0" destOrd="0" presId="urn:microsoft.com/office/officeart/2005/8/layout/hierarchy5"/>
    <dgm:cxn modelId="{9A7B2BD4-B254-4A0F-9E13-4C1CB927B605}" type="presParOf" srcId="{62312368-1DB5-4867-A944-E50DD187F664}" destId="{F78BC2E8-AE64-475F-8469-B81DE9D05092}" srcOrd="1" destOrd="0" presId="urn:microsoft.com/office/officeart/2005/8/layout/hierarchy5"/>
    <dgm:cxn modelId="{C994021C-1862-43CF-A921-4C97E7D05A44}" type="presParOf" srcId="{53C7B616-D818-435D-9083-590B3A61ACD1}" destId="{2F387B0F-F939-43A3-BA5E-24A8F62A1D4F}" srcOrd="4" destOrd="0" presId="urn:microsoft.com/office/officeart/2005/8/layout/hierarchy5"/>
    <dgm:cxn modelId="{C7D60089-03EA-4A60-93D3-D13EA0AC3ADF}" type="presParOf" srcId="{2F387B0F-F939-43A3-BA5E-24A8F62A1D4F}" destId="{E5C76243-C4F1-4938-A370-282618EBB706}" srcOrd="0" destOrd="0" presId="urn:microsoft.com/office/officeart/2005/8/layout/hierarchy5"/>
    <dgm:cxn modelId="{2966685A-60AB-4D02-8CC0-2861DD4122C5}" type="presParOf" srcId="{53C7B616-D818-435D-9083-590B3A61ACD1}" destId="{7CAF37B3-BFBD-40E8-BF77-304AF0E82A9C}" srcOrd="5" destOrd="0" presId="urn:microsoft.com/office/officeart/2005/8/layout/hierarchy5"/>
    <dgm:cxn modelId="{E50C1492-DB7A-48C3-8AE8-1C05B60ABEF8}" type="presParOf" srcId="{7CAF37B3-BFBD-40E8-BF77-304AF0E82A9C}" destId="{A3559C72-3D8A-428A-87DF-5D208791258C}" srcOrd="0" destOrd="0" presId="urn:microsoft.com/office/officeart/2005/8/layout/hierarchy5"/>
    <dgm:cxn modelId="{8987696C-A0F8-4B1E-9084-47AB17DB744B}" type="presParOf" srcId="{7CAF37B3-BFBD-40E8-BF77-304AF0E82A9C}" destId="{1E0C4584-2C30-44DA-B71B-8AA40196A7B5}" srcOrd="1" destOrd="0" presId="urn:microsoft.com/office/officeart/2005/8/layout/hierarchy5"/>
    <dgm:cxn modelId="{8CFA1CE0-CC86-442B-B5CD-87BFB9FFA7A8}" type="presParOf" srcId="{53C7B616-D818-435D-9083-590B3A61ACD1}" destId="{878411F4-1CF3-4203-87FF-9056C5456C7C}" srcOrd="6" destOrd="0" presId="urn:microsoft.com/office/officeart/2005/8/layout/hierarchy5"/>
    <dgm:cxn modelId="{79AF5D46-819E-4049-8DD0-C0F87D08D061}" type="presParOf" srcId="{878411F4-1CF3-4203-87FF-9056C5456C7C}" destId="{604C1708-B9B0-40D6-8933-998D1013FC04}" srcOrd="0" destOrd="0" presId="urn:microsoft.com/office/officeart/2005/8/layout/hierarchy5"/>
    <dgm:cxn modelId="{BDAD22F7-C0C7-4B8F-86D1-8925EFDD1B48}" type="presParOf" srcId="{53C7B616-D818-435D-9083-590B3A61ACD1}" destId="{A7BCC802-5BBD-41D5-BD1F-9D11307716D6}" srcOrd="7" destOrd="0" presId="urn:microsoft.com/office/officeart/2005/8/layout/hierarchy5"/>
    <dgm:cxn modelId="{FC969BC0-0C86-467A-8AC3-06162B595367}" type="presParOf" srcId="{A7BCC802-5BBD-41D5-BD1F-9D11307716D6}" destId="{9EA69277-EEBF-44D0-ACF6-852F2FCE26EE}" srcOrd="0" destOrd="0" presId="urn:microsoft.com/office/officeart/2005/8/layout/hierarchy5"/>
    <dgm:cxn modelId="{E5E259BF-AD45-4380-B9B3-C60CA7FFB28E}" type="presParOf" srcId="{A7BCC802-5BBD-41D5-BD1F-9D11307716D6}" destId="{E25A7A09-9420-47EB-982E-3D45A36570E0}" srcOrd="1" destOrd="0" presId="urn:microsoft.com/office/officeart/2005/8/layout/hierarchy5"/>
    <dgm:cxn modelId="{9030C4D2-A13D-4714-986C-3615726454E6}" type="presParOf" srcId="{53C7B616-D818-435D-9083-590B3A61ACD1}" destId="{B4E1A482-DD07-4478-8641-717728E2D7B1}" srcOrd="8" destOrd="0" presId="urn:microsoft.com/office/officeart/2005/8/layout/hierarchy5"/>
    <dgm:cxn modelId="{EE941D7B-B2C3-4BCF-9C4F-339B821CE001}" type="presParOf" srcId="{B4E1A482-DD07-4478-8641-717728E2D7B1}" destId="{C615AEF1-64F6-48F2-B10A-59DFCD2490D4}" srcOrd="0" destOrd="0" presId="urn:microsoft.com/office/officeart/2005/8/layout/hierarchy5"/>
    <dgm:cxn modelId="{DA19D534-A1CB-43E6-BF9E-328EF01D9E6A}" type="presParOf" srcId="{53C7B616-D818-435D-9083-590B3A61ACD1}" destId="{3C12A821-384F-485B-988C-6121C492523F}" srcOrd="9" destOrd="0" presId="urn:microsoft.com/office/officeart/2005/8/layout/hierarchy5"/>
    <dgm:cxn modelId="{D316AA43-6529-4272-8263-4BB7E4078746}" type="presParOf" srcId="{3C12A821-384F-485B-988C-6121C492523F}" destId="{1AFBC6F5-1653-4A86-ACD5-20946C5D3CCC}" srcOrd="0" destOrd="0" presId="urn:microsoft.com/office/officeart/2005/8/layout/hierarchy5"/>
    <dgm:cxn modelId="{1AAFD836-D6C4-447B-8FFB-C16FB3EDBE05}" type="presParOf" srcId="{3C12A821-384F-485B-988C-6121C492523F}" destId="{463EAB36-F0D6-4C22-82A4-99E2A7E6E34C}" srcOrd="1" destOrd="0" presId="urn:microsoft.com/office/officeart/2005/8/layout/hierarchy5"/>
    <dgm:cxn modelId="{9D0FA727-195A-431F-9650-CA0849124207}" type="presParOf" srcId="{9F3597DC-E031-4D83-8BA5-DE8D5518DD58}" destId="{2E1D017C-E622-47AA-9BBC-EFBD6D2A1CF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53CCB-C724-4406-B454-1C67FA1CE5F6}">
      <dsp:nvSpPr>
        <dsp:cNvPr id="0" name=""/>
        <dsp:cNvSpPr/>
      </dsp:nvSpPr>
      <dsp:spPr>
        <a:xfrm>
          <a:off x="5444" y="1733351"/>
          <a:ext cx="3924598" cy="5972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OutputStream</a:t>
          </a:r>
          <a:endParaRPr lang="en-US" sz="1600" kern="1200" dirty="0"/>
        </a:p>
      </dsp:txBody>
      <dsp:txXfrm>
        <a:off x="22938" y="1750845"/>
        <a:ext cx="3889610" cy="562308"/>
      </dsp:txXfrm>
    </dsp:sp>
    <dsp:sp modelId="{13987898-EBA2-4BE8-8EF4-B634C6038022}">
      <dsp:nvSpPr>
        <dsp:cNvPr id="0" name=""/>
        <dsp:cNvSpPr/>
      </dsp:nvSpPr>
      <dsp:spPr>
        <a:xfrm rot="17362426">
          <a:off x="3443255" y="1331591"/>
          <a:ext cx="1456857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1456857" y="132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35263" y="1308397"/>
        <a:ext cx="72842" cy="72842"/>
      </dsp:txXfrm>
    </dsp:sp>
    <dsp:sp modelId="{39E9A4A0-999A-49DE-871C-932B1E436155}">
      <dsp:nvSpPr>
        <dsp:cNvPr id="0" name=""/>
        <dsp:cNvSpPr/>
      </dsp:nvSpPr>
      <dsp:spPr>
        <a:xfrm>
          <a:off x="4413325" y="358989"/>
          <a:ext cx="4425874" cy="5972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ByteArrayOutputStream</a:t>
          </a:r>
          <a:endParaRPr lang="en-US" sz="1600" kern="1200" dirty="0"/>
        </a:p>
      </dsp:txBody>
      <dsp:txXfrm>
        <a:off x="4430819" y="376483"/>
        <a:ext cx="4390886" cy="562308"/>
      </dsp:txXfrm>
    </dsp:sp>
    <dsp:sp modelId="{38AD8D5B-6EAB-441E-A4A7-2AB917DB4B57}">
      <dsp:nvSpPr>
        <dsp:cNvPr id="0" name=""/>
        <dsp:cNvSpPr/>
      </dsp:nvSpPr>
      <dsp:spPr>
        <a:xfrm rot="18208048">
          <a:off x="3733502" y="1653241"/>
          <a:ext cx="876363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876363" y="132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49775" y="1644560"/>
        <a:ext cx="43818" cy="43818"/>
      </dsp:txXfrm>
    </dsp:sp>
    <dsp:sp modelId="{6D063357-27B6-4614-B95C-7148FED3A3E6}">
      <dsp:nvSpPr>
        <dsp:cNvPr id="0" name=""/>
        <dsp:cNvSpPr/>
      </dsp:nvSpPr>
      <dsp:spPr>
        <a:xfrm>
          <a:off x="4413325" y="1002290"/>
          <a:ext cx="4425874" cy="5972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FileOutputStream</a:t>
          </a:r>
          <a:endParaRPr lang="en-US" sz="1600" kern="1200" dirty="0"/>
        </a:p>
      </dsp:txBody>
      <dsp:txXfrm>
        <a:off x="4430819" y="1019784"/>
        <a:ext cx="4390886" cy="562308"/>
      </dsp:txXfrm>
    </dsp:sp>
    <dsp:sp modelId="{2F387B0F-F939-43A3-BA5E-24A8F62A1D4F}">
      <dsp:nvSpPr>
        <dsp:cNvPr id="0" name=""/>
        <dsp:cNvSpPr/>
      </dsp:nvSpPr>
      <dsp:spPr>
        <a:xfrm rot="21286674">
          <a:off x="3929036" y="1996687"/>
          <a:ext cx="485296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485296" y="132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59552" y="1997782"/>
        <a:ext cx="24264" cy="24264"/>
      </dsp:txXfrm>
    </dsp:sp>
    <dsp:sp modelId="{A3559C72-3D8A-428A-87DF-5D208791258C}">
      <dsp:nvSpPr>
        <dsp:cNvPr id="0" name=""/>
        <dsp:cNvSpPr/>
      </dsp:nvSpPr>
      <dsp:spPr>
        <a:xfrm>
          <a:off x="4413325" y="1689181"/>
          <a:ext cx="4425874" cy="5972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FilterOutputStream</a:t>
          </a:r>
          <a:endParaRPr lang="en-US" sz="1600" kern="1200" dirty="0"/>
        </a:p>
      </dsp:txBody>
      <dsp:txXfrm>
        <a:off x="4430819" y="1706675"/>
        <a:ext cx="4390886" cy="562308"/>
      </dsp:txXfrm>
    </dsp:sp>
    <dsp:sp modelId="{878411F4-1CF3-4203-87FF-9056C5456C7C}">
      <dsp:nvSpPr>
        <dsp:cNvPr id="0" name=""/>
        <dsp:cNvSpPr/>
      </dsp:nvSpPr>
      <dsp:spPr>
        <a:xfrm rot="3183561">
          <a:off x="3769611" y="2340133"/>
          <a:ext cx="804146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804146" y="132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51580" y="2333256"/>
        <a:ext cx="40207" cy="40207"/>
      </dsp:txXfrm>
    </dsp:sp>
    <dsp:sp modelId="{9EA69277-EEBF-44D0-ACF6-852F2FCE26EE}">
      <dsp:nvSpPr>
        <dsp:cNvPr id="0" name=""/>
        <dsp:cNvSpPr/>
      </dsp:nvSpPr>
      <dsp:spPr>
        <a:xfrm>
          <a:off x="4413325" y="2376072"/>
          <a:ext cx="4425874" cy="5972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ObjectOutputStream</a:t>
          </a:r>
          <a:endParaRPr lang="en-US" sz="1600" kern="1200" dirty="0"/>
        </a:p>
      </dsp:txBody>
      <dsp:txXfrm>
        <a:off x="4430819" y="2393566"/>
        <a:ext cx="4390886" cy="562308"/>
      </dsp:txXfrm>
    </dsp:sp>
    <dsp:sp modelId="{B4E1A482-DD07-4478-8641-717728E2D7B1}">
      <dsp:nvSpPr>
        <dsp:cNvPr id="0" name=""/>
        <dsp:cNvSpPr/>
      </dsp:nvSpPr>
      <dsp:spPr>
        <a:xfrm rot="4201501">
          <a:off x="3464324" y="2683578"/>
          <a:ext cx="1414719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1414719" y="132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36316" y="2661438"/>
        <a:ext cx="70735" cy="70735"/>
      </dsp:txXfrm>
    </dsp:sp>
    <dsp:sp modelId="{1AFBC6F5-1653-4A86-ACD5-20946C5D3CCC}">
      <dsp:nvSpPr>
        <dsp:cNvPr id="0" name=""/>
        <dsp:cNvSpPr/>
      </dsp:nvSpPr>
      <dsp:spPr>
        <a:xfrm>
          <a:off x="4413325" y="3062964"/>
          <a:ext cx="4425874" cy="5972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PipedOutputStream</a:t>
          </a:r>
          <a:endParaRPr lang="en-US" sz="1600" kern="1200" dirty="0"/>
        </a:p>
      </dsp:txBody>
      <dsp:txXfrm>
        <a:off x="4430819" y="3080458"/>
        <a:ext cx="4390886" cy="562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81400" y="14326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OutputStream class</a:t>
            </a:r>
            <a:endParaRPr lang="en-US" sz="12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7279964"/>
              </p:ext>
            </p:extLst>
          </p:nvPr>
        </p:nvGraphicFramePr>
        <p:xfrm>
          <a:off x="152400" y="533400"/>
          <a:ext cx="8839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ular Callout 3"/>
          <p:cNvSpPr/>
          <p:nvPr/>
        </p:nvSpPr>
        <p:spPr>
          <a:xfrm>
            <a:off x="152400" y="381000"/>
            <a:ext cx="3810000" cy="1676400"/>
          </a:xfrm>
          <a:prstGeom prst="wedgeRoundRectCallout">
            <a:avLst>
              <a:gd name="adj1" fmla="val -8392"/>
              <a:gd name="adj2" fmla="val 6958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Java </a:t>
            </a:r>
            <a:r>
              <a:rPr lang="en-US" sz="1200" dirty="0"/>
              <a:t>programs use </a:t>
            </a:r>
            <a:r>
              <a:rPr lang="en-US" sz="1200" i="1" dirty="0"/>
              <a:t>byte streams</a:t>
            </a:r>
            <a:r>
              <a:rPr lang="en-US" sz="1200" dirty="0"/>
              <a:t> to perform input and output of 8-bit bytes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All </a:t>
            </a:r>
            <a:r>
              <a:rPr lang="en-US" sz="1200" dirty="0" smtClean="0"/>
              <a:t>output </a:t>
            </a:r>
            <a:r>
              <a:rPr lang="en-US" sz="1200" dirty="0"/>
              <a:t>byte stream classes are descended from </a:t>
            </a:r>
            <a:r>
              <a:rPr lang="en-US" sz="1200" dirty="0" smtClean="0">
                <a:solidFill>
                  <a:srgbClr val="C00000"/>
                </a:solidFill>
              </a:rPr>
              <a:t>OutputStream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>
                <a:solidFill>
                  <a:srgbClr val="C00000"/>
                </a:solidFill>
              </a:rPr>
              <a:t>OutputStream</a:t>
            </a:r>
            <a:r>
              <a:rPr lang="en-US" sz="1200" dirty="0" smtClean="0"/>
              <a:t> </a:t>
            </a:r>
            <a:r>
              <a:rPr lang="en-US" sz="1200" dirty="0"/>
              <a:t>class is an abstract class. It is the superclass of all classes representing an </a:t>
            </a:r>
            <a:r>
              <a:rPr lang="en-US" sz="1200" dirty="0" smtClean="0"/>
              <a:t>output </a:t>
            </a:r>
            <a:r>
              <a:rPr lang="en-US" sz="1200" dirty="0"/>
              <a:t>stream of bytes.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49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1400" y="14326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OutputStream class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305800" cy="23050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2257425" cy="5905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8713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1400" y="14326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OutputStream class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876300"/>
            <a:ext cx="7974013" cy="3276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4080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1400" y="14326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OutputStream class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https://docs.oracle.com/javase/8/docs/api/index.html?java/io/OutputStream.html</a:t>
            </a:r>
          </a:p>
        </p:txBody>
      </p:sp>
    </p:spTree>
    <p:extLst>
      <p:ext uri="{BB962C8B-B14F-4D97-AF65-F5344CB8AC3E}">
        <p14:creationId xmlns:p14="http://schemas.microsoft.com/office/powerpoint/2010/main" val="347672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76730</TotalTime>
  <Words>28</Words>
  <Application>Microsoft Office PowerPoint</Application>
  <PresentationFormat>Custom</PresentationFormat>
  <Paragraphs>19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7379</cp:revision>
  <dcterms:created xsi:type="dcterms:W3CDTF">2006-08-16T00:00:00Z</dcterms:created>
  <dcterms:modified xsi:type="dcterms:W3CDTF">2016-06-14T09:09:37Z</dcterms:modified>
</cp:coreProperties>
</file>