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26" r:id="rId2"/>
    <p:sldId id="425" r:id="rId3"/>
    <p:sldId id="427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590800" y="21837"/>
            <a:ext cx="3962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GZIPOutputStream - </a:t>
            </a:r>
            <a:r>
              <a:rPr lang="en-US" sz="1200" dirty="0"/>
              <a:t>How to compress a file in GZIP </a:t>
            </a:r>
            <a:r>
              <a:rPr lang="en-US" sz="1200" dirty="0" smtClean="0"/>
              <a:t>format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57200"/>
            <a:ext cx="3495675" cy="2152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19400"/>
            <a:ext cx="5181600" cy="203597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ounded Rectangular Callout 6"/>
          <p:cNvSpPr/>
          <p:nvPr/>
        </p:nvSpPr>
        <p:spPr>
          <a:xfrm>
            <a:off x="4267200" y="781050"/>
            <a:ext cx="4419600" cy="612648"/>
          </a:xfrm>
          <a:prstGeom prst="wedgeRoundRectCallout">
            <a:avLst>
              <a:gd name="adj1" fmla="val -59842"/>
              <a:gd name="adj2" fmla="val -1368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Gzip</a:t>
            </a:r>
            <a:r>
              <a:rPr lang="en-US" sz="1200" dirty="0"/>
              <a:t> is a popular tool to compress a file in *nix system. However, </a:t>
            </a:r>
            <a:r>
              <a:rPr lang="en-US" sz="1200" dirty="0"/>
              <a:t>Gzip</a:t>
            </a:r>
            <a:r>
              <a:rPr lang="en-US" sz="1200" dirty="0"/>
              <a:t> is not a ZIP tool, </a:t>
            </a:r>
            <a:r>
              <a:rPr lang="en-US" sz="1200" b="1" dirty="0">
                <a:solidFill>
                  <a:srgbClr val="002060"/>
                </a:solidFill>
              </a:rPr>
              <a:t>it only use to compress a file into a “.</a:t>
            </a:r>
            <a:r>
              <a:rPr lang="en-US" sz="1200" b="1" dirty="0">
                <a:solidFill>
                  <a:srgbClr val="002060"/>
                </a:solidFill>
              </a:rPr>
              <a:t>gz</a:t>
            </a:r>
            <a:r>
              <a:rPr lang="en-US" sz="1200" b="1" dirty="0">
                <a:solidFill>
                  <a:srgbClr val="002060"/>
                </a:solidFill>
              </a:rPr>
              <a:t>” format, not compress several files into a single archive</a:t>
            </a:r>
            <a:r>
              <a:rPr lang="en-US" sz="1200" dirty="0">
                <a:solidFill>
                  <a:srgbClr val="002060"/>
                </a:solidFill>
              </a:rPr>
              <a:t>.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1143000"/>
            <a:ext cx="7392987" cy="23145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2" name="Rectangle 11"/>
          <p:cNvSpPr/>
          <p:nvPr/>
        </p:nvSpPr>
        <p:spPr>
          <a:xfrm>
            <a:off x="2590800" y="21837"/>
            <a:ext cx="3962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GZIPOutputStream - </a:t>
            </a:r>
            <a:r>
              <a:rPr lang="en-US" sz="1200" dirty="0"/>
              <a:t>How to compress a file in GZIP </a:t>
            </a:r>
            <a:r>
              <a:rPr lang="en-US" sz="1200" dirty="0" smtClean="0"/>
              <a:t>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https://docs.oracle.com/javase/8/docs/api/java/util/zip/GZIPOutputStream.html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0800" y="21837"/>
            <a:ext cx="3962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GZIPOutputStream - </a:t>
            </a:r>
            <a:r>
              <a:rPr lang="en-US" sz="1200" dirty="0"/>
              <a:t>How to compress a file in GZIP </a:t>
            </a:r>
            <a:r>
              <a:rPr lang="en-US" sz="1200" dirty="0" smtClean="0"/>
              <a:t>format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199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78647</TotalTime>
  <Words>59</Words>
  <Application>Microsoft Office PowerPoint</Application>
  <PresentationFormat>Custom</PresentationFormat>
  <Paragraphs>8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7694</cp:revision>
  <dcterms:created xsi:type="dcterms:W3CDTF">2006-08-16T00:00:00Z</dcterms:created>
  <dcterms:modified xsi:type="dcterms:W3CDTF">2016-10-18T07:58:25Z</dcterms:modified>
</cp:coreProperties>
</file>