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99" y="35739"/>
            <a:ext cx="173307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valueOf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1"/>
            <a:ext cx="7615237" cy="372427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12775" y="381000"/>
            <a:ext cx="803729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java string valueOf()</a:t>
            </a:r>
            <a:r>
              <a:rPr lang="en-US" sz="1200" dirty="0"/>
              <a:t> method converts different types of values into string. </a:t>
            </a:r>
            <a:r>
              <a:rPr lang="en-US" sz="1200" dirty="0" smtClean="0"/>
              <a:t>By </a:t>
            </a:r>
            <a:r>
              <a:rPr lang="en-US" sz="1200" dirty="0"/>
              <a:t>the help of string valueOf() method, </a:t>
            </a:r>
            <a:r>
              <a:rPr lang="en-US" sz="1200" dirty="0" smtClean="0"/>
              <a:t>we </a:t>
            </a:r>
            <a:r>
              <a:rPr lang="en-US" sz="1200" dirty="0"/>
              <a:t>can convert </a:t>
            </a:r>
            <a:r>
              <a:rPr lang="en-US" sz="1200" dirty="0"/>
              <a:t>int</a:t>
            </a:r>
            <a:r>
              <a:rPr lang="en-US" sz="1200" dirty="0"/>
              <a:t> to string, long to string, </a:t>
            </a:r>
            <a:r>
              <a:rPr lang="en-US" sz="1200" dirty="0" smtClean="0"/>
              <a:t>boolean </a:t>
            </a:r>
            <a:r>
              <a:rPr lang="en-US" sz="1200" dirty="0"/>
              <a:t>to string, character to string, float to string, double to string, object to string and </a:t>
            </a:r>
            <a:endParaRPr lang="en-US" sz="1200" dirty="0" smtClean="0"/>
          </a:p>
          <a:p>
            <a:r>
              <a:rPr lang="en-US" sz="1200" dirty="0" smtClean="0"/>
              <a:t>char </a:t>
            </a:r>
            <a:r>
              <a:rPr lang="en-US" sz="1200" dirty="0"/>
              <a:t>array to string.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74925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6806</cp:revision>
  <dcterms:created xsi:type="dcterms:W3CDTF">2006-08-16T00:00:00Z</dcterms:created>
  <dcterms:modified xsi:type="dcterms:W3CDTF">2016-02-25T07:28:22Z</dcterms:modified>
</cp:coreProperties>
</file>