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03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68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219200" y="35738"/>
            <a:ext cx="6400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Multiple inheritance is not supported through class in java but it is possible by interface, why?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55576" y="479038"/>
            <a:ext cx="8759824" cy="86177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000" dirty="0"/>
              <a:t>M</a:t>
            </a:r>
            <a:r>
              <a:rPr lang="en-US" sz="1000" dirty="0" smtClean="0"/>
              <a:t>ultiple </a:t>
            </a:r>
            <a:r>
              <a:rPr lang="en-US" sz="1000" dirty="0"/>
              <a:t>inheritance is not supported in case of class. But it is supported in case of interface </a:t>
            </a:r>
            <a:r>
              <a:rPr lang="en-US" sz="1000" dirty="0" smtClean="0"/>
              <a:t>,because </a:t>
            </a:r>
            <a:r>
              <a:rPr lang="en-US" sz="1000" dirty="0"/>
              <a:t>there is no ambiguity as implementation is provided by the implementation class</a:t>
            </a:r>
            <a:r>
              <a:rPr lang="en-US" sz="10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0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00" dirty="0"/>
              <a:t>As you can see in the </a:t>
            </a:r>
            <a:r>
              <a:rPr lang="en-US" sz="1000" dirty="0" smtClean="0"/>
              <a:t>below example</a:t>
            </a:r>
            <a:r>
              <a:rPr lang="en-US" sz="1000" dirty="0"/>
              <a:t>, </a:t>
            </a:r>
            <a:r>
              <a:rPr lang="en-US" sz="1000" dirty="0" smtClean="0"/>
              <a:t>InterfaceA and InterfaceB  </a:t>
            </a:r>
            <a:r>
              <a:rPr lang="en-US" sz="1000" dirty="0"/>
              <a:t>have same </a:t>
            </a:r>
            <a:r>
              <a:rPr lang="en-US" sz="1000" dirty="0" smtClean="0"/>
              <a:t>methods(</a:t>
            </a:r>
            <a:r>
              <a:rPr lang="en-US" sz="1000" dirty="0"/>
              <a:t>s</a:t>
            </a:r>
            <a:r>
              <a:rPr lang="en-US" sz="1000" dirty="0" smtClean="0"/>
              <a:t>ayHi</a:t>
            </a:r>
            <a:r>
              <a:rPr lang="en-US" sz="1000" dirty="0" smtClean="0"/>
              <a:t>()) </a:t>
            </a:r>
            <a:r>
              <a:rPr lang="en-US" sz="1000" dirty="0"/>
              <a:t>but its implementation is provided by class </a:t>
            </a:r>
            <a:r>
              <a:rPr lang="en-US" sz="1000" dirty="0" smtClean="0"/>
              <a:t> MyClass, </a:t>
            </a:r>
            <a:r>
              <a:rPr lang="en-US" sz="1000" dirty="0"/>
              <a:t>so there is no ambiguity.</a:t>
            </a:r>
            <a:endParaRPr lang="en-US" sz="1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750" y="1485900"/>
            <a:ext cx="67945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27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72242</TotalTime>
  <Words>83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5951</cp:revision>
  <dcterms:created xsi:type="dcterms:W3CDTF">2006-08-16T00:00:00Z</dcterms:created>
  <dcterms:modified xsi:type="dcterms:W3CDTF">2015-12-10T07:51:06Z</dcterms:modified>
</cp:coreProperties>
</file>