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2502391" y="59175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8343900" y="413689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100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Abstract class in Java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812034"/>
            <a:ext cx="1933575" cy="77152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55" y="2774824"/>
            <a:ext cx="3819525" cy="16764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774824"/>
            <a:ext cx="3810000" cy="16668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5" name="Up Arrow 4"/>
          <p:cNvSpPr/>
          <p:nvPr/>
        </p:nvSpPr>
        <p:spPr>
          <a:xfrm rot="3105287">
            <a:off x="3542278" y="1348887"/>
            <a:ext cx="276225" cy="1637406"/>
          </a:xfrm>
          <a:prstGeom prst="upArrow">
            <a:avLst>
              <a:gd name="adj1" fmla="val 0"/>
              <a:gd name="adj2" fmla="val 500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Terminator 8"/>
          <p:cNvSpPr/>
          <p:nvPr/>
        </p:nvSpPr>
        <p:spPr>
          <a:xfrm>
            <a:off x="2590800" y="1968800"/>
            <a:ext cx="914400" cy="301752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extends</a:t>
            </a:r>
            <a:endParaRPr lang="en-US" sz="1200" dirty="0"/>
          </a:p>
        </p:txBody>
      </p:sp>
      <p:sp>
        <p:nvSpPr>
          <p:cNvPr id="20" name="Flowchart: Terminator 19"/>
          <p:cNvSpPr/>
          <p:nvPr/>
        </p:nvSpPr>
        <p:spPr>
          <a:xfrm>
            <a:off x="5324475" y="1968511"/>
            <a:ext cx="914400" cy="301752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extends</a:t>
            </a:r>
            <a:endParaRPr lang="en-US" sz="1200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136525" y="896555"/>
            <a:ext cx="2149475" cy="856045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In this example, </a:t>
            </a:r>
            <a:r>
              <a:rPr lang="en-US" sz="1000" dirty="0" smtClean="0"/>
              <a:t>Car the </a:t>
            </a:r>
            <a:r>
              <a:rPr lang="en-US" sz="1000" dirty="0"/>
              <a:t>abstract class that contains only one abstract method run. It implementation is provided by the </a:t>
            </a:r>
            <a:r>
              <a:rPr lang="en-US" sz="1000" dirty="0" smtClean="0"/>
              <a:t>BMWCar and HyundaiCar classes.</a:t>
            </a:r>
            <a:endParaRPr lang="en-US" sz="1000" dirty="0"/>
          </a:p>
        </p:txBody>
      </p:sp>
      <p:sp>
        <p:nvSpPr>
          <p:cNvPr id="23" name="Up Arrow 22"/>
          <p:cNvSpPr/>
          <p:nvPr/>
        </p:nvSpPr>
        <p:spPr>
          <a:xfrm rot="18926203">
            <a:off x="5047950" y="1429253"/>
            <a:ext cx="267299" cy="1466098"/>
          </a:xfrm>
          <a:prstGeom prst="upArrow">
            <a:avLst>
              <a:gd name="adj1" fmla="val 0"/>
              <a:gd name="adj2" fmla="val 500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72956</TotalTime>
  <Words>34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6393</cp:revision>
  <dcterms:created xsi:type="dcterms:W3CDTF">2006-08-16T00:00:00Z</dcterms:created>
  <dcterms:modified xsi:type="dcterms:W3CDTF">2016-01-21T13:57:05Z</dcterms:modified>
</cp:coreProperties>
</file>