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8558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join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75889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String join(CharSequence delimiter,</a:t>
                      </a:r>
                    </a:p>
                    <a:p>
                      <a:r>
                        <a:rPr lang="en-US" sz="1200" dirty="0" smtClean="0"/>
                        <a:t>                          CharSequence... elements)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a new String composed of copies of the CharSequence elements joined together with a copy of the specified delimiter.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371600" y="3276600"/>
            <a:ext cx="6017916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String message = String.join("-", "Java", "is", "cool"); // message returned is: "Java-is-cool"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74910</TotalTime>
  <Words>60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6791</cp:revision>
  <dcterms:created xsi:type="dcterms:W3CDTF">2006-08-16T00:00:00Z</dcterms:created>
  <dcterms:modified xsi:type="dcterms:W3CDTF">2016-02-23T13:21:54Z</dcterms:modified>
</cp:coreProperties>
</file>