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3" r:id="rId2"/>
    <p:sldId id="41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Methods in the Character Class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84825"/>
              </p:ext>
            </p:extLst>
          </p:nvPr>
        </p:nvGraphicFramePr>
        <p:xfrm>
          <a:off x="460374" y="609600"/>
          <a:ext cx="8150226" cy="3632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16226"/>
                <a:gridCol w="5334000"/>
              </a:tblGrid>
              <a:tr h="521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boolean isLetter(char ch)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boolean isDigit(char ch)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Determines whether the specified char value is a letter or a digit, respectively.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boolean isWhitespace(char ch)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Determines whether the specified char value is white space.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boolean isUpperCase(char ch)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boolean isLowerCase(char ch)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Determines whether the specified char value is uppercase or lowercase, respectively.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char toUpperCase(char ch)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char toLowerCase(char ch)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the uppercase or lowercase form of the specified char value.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toString(char ch)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 String object representing the specified character value — that is, a one-character string.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6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Methods in the Character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191435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https://docs.oracle.com/javase/8/docs/api/index.html?java/lang/Character.html</a:t>
            </a:r>
          </a:p>
        </p:txBody>
      </p:sp>
    </p:spTree>
    <p:extLst>
      <p:ext uri="{BB962C8B-B14F-4D97-AF65-F5344CB8AC3E}">
        <p14:creationId xmlns:p14="http://schemas.microsoft.com/office/powerpoint/2010/main" val="18102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73396</TotalTime>
  <Words>84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6545</cp:revision>
  <dcterms:created xsi:type="dcterms:W3CDTF">2006-08-16T00:00:00Z</dcterms:created>
  <dcterms:modified xsi:type="dcterms:W3CDTF">2016-02-04T08:14:07Z</dcterms:modified>
</cp:coreProperties>
</file>