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6" r:id="rId2"/>
    <p:sldId id="427" r:id="rId3"/>
    <p:sldId id="42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819400" y="21837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GZIPInputStream - How </a:t>
            </a:r>
            <a:r>
              <a:rPr lang="en-US" sz="1200" dirty="0"/>
              <a:t>to decompress file from GZIP file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762000"/>
            <a:ext cx="3362325" cy="2171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2" y="3352799"/>
            <a:ext cx="4143375" cy="1304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18" y="990600"/>
            <a:ext cx="7650163" cy="2200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819400" y="21837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GZIPInputStream - How </a:t>
            </a:r>
            <a:r>
              <a:rPr lang="en-US" sz="1200" dirty="0"/>
              <a:t>to decompress file from GZIP file</a:t>
            </a:r>
          </a:p>
        </p:txBody>
      </p:sp>
    </p:spTree>
    <p:extLst>
      <p:ext uri="{BB962C8B-B14F-4D97-AF65-F5344CB8AC3E}">
        <p14:creationId xmlns:p14="http://schemas.microsoft.com/office/powerpoint/2010/main" val="246050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https://docs.oracle.com/javase/8/docs/api/index.html?java/util/zip/GZIPInputStream.html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21837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GZIPInputStream - How </a:t>
            </a:r>
            <a:r>
              <a:rPr lang="en-US" sz="1200" dirty="0"/>
              <a:t>to decompress file from GZIP file</a:t>
            </a:r>
          </a:p>
        </p:txBody>
      </p:sp>
    </p:spTree>
    <p:extLst>
      <p:ext uri="{BB962C8B-B14F-4D97-AF65-F5344CB8AC3E}">
        <p14:creationId xmlns:p14="http://schemas.microsoft.com/office/powerpoint/2010/main" val="349786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78670</TotalTime>
  <Words>33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7701</cp:revision>
  <dcterms:created xsi:type="dcterms:W3CDTF">2006-08-16T00:00:00Z</dcterms:created>
  <dcterms:modified xsi:type="dcterms:W3CDTF">2016-10-18T08:42:03Z</dcterms:modified>
</cp:coreProperties>
</file>