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1573" y="35738"/>
            <a:ext cx="191102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Interface extends Interface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07975" y="409191"/>
            <a:ext cx="1872307" cy="830997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public </a:t>
            </a:r>
            <a:r>
              <a:rPr lang="en-US" sz="1200" b="1" dirty="0">
                <a:solidFill>
                  <a:srgbClr val="FF0000"/>
                </a:solidFill>
              </a:rPr>
              <a:t>interface</a:t>
            </a:r>
            <a:r>
              <a:rPr lang="en-US" sz="1200" b="1" dirty="0"/>
              <a:t> </a:t>
            </a:r>
            <a:r>
              <a:rPr lang="en-US" sz="1200" b="1" dirty="0"/>
              <a:t>InterfaceA</a:t>
            </a:r>
            <a:endParaRPr lang="en-US" sz="1200" b="1" dirty="0"/>
          </a:p>
          <a:p>
            <a:r>
              <a:rPr lang="en-US" sz="1200" b="1" dirty="0"/>
              <a:t>{</a:t>
            </a:r>
          </a:p>
          <a:p>
            <a:r>
              <a:rPr lang="en-US" sz="1200" b="1" dirty="0" smtClean="0"/>
              <a:t>    </a:t>
            </a:r>
            <a:r>
              <a:rPr lang="en-US" sz="1200" b="1" dirty="0"/>
              <a:t>void sayHi</a:t>
            </a:r>
            <a:r>
              <a:rPr lang="en-US" sz="1200" b="1" dirty="0" smtClean="0"/>
              <a:t>();</a:t>
            </a:r>
          </a:p>
          <a:p>
            <a:r>
              <a:rPr lang="en-US" sz="1200" b="1" dirty="0" smtClean="0"/>
              <a:t>}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59644" y="1524000"/>
            <a:ext cx="3098156" cy="830997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public </a:t>
            </a:r>
            <a:r>
              <a:rPr lang="en-US" sz="1200" b="1" dirty="0">
                <a:solidFill>
                  <a:srgbClr val="FF0000"/>
                </a:solidFill>
              </a:rPr>
              <a:t>interface</a:t>
            </a:r>
            <a:r>
              <a:rPr lang="en-US" sz="1200" b="1" dirty="0"/>
              <a:t> </a:t>
            </a:r>
            <a:r>
              <a:rPr lang="en-US" sz="1200" b="1" dirty="0"/>
              <a:t>InterfaceB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extends</a:t>
            </a:r>
            <a:r>
              <a:rPr lang="en-US" sz="1200" b="1" dirty="0"/>
              <a:t> InterfaceA</a:t>
            </a:r>
          </a:p>
          <a:p>
            <a:r>
              <a:rPr lang="en-US" sz="1200" b="1" dirty="0"/>
              <a:t>{</a:t>
            </a:r>
          </a:p>
          <a:p>
            <a:r>
              <a:rPr lang="en-US" sz="1200" b="1" dirty="0" smtClean="0"/>
              <a:t>     void </a:t>
            </a:r>
            <a:r>
              <a:rPr lang="en-US" sz="1200" b="1" dirty="0"/>
              <a:t>sayBye</a:t>
            </a:r>
            <a:r>
              <a:rPr lang="en-US" sz="1200" b="1" dirty="0"/>
              <a:t>();</a:t>
            </a:r>
          </a:p>
          <a:p>
            <a:r>
              <a:rPr lang="en-US" sz="1200" b="1" dirty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57800" y="2590800"/>
            <a:ext cx="3593609" cy="224676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/>
              <a:t>public class </a:t>
            </a:r>
            <a:r>
              <a:rPr lang="en-US" sz="1000" b="1" dirty="0"/>
              <a:t>MyClass</a:t>
            </a:r>
            <a:r>
              <a:rPr lang="en-US" sz="1000" b="1" dirty="0"/>
              <a:t> </a:t>
            </a:r>
            <a:r>
              <a:rPr lang="en-US" sz="1000" b="1" dirty="0">
                <a:solidFill>
                  <a:srgbClr val="FF0000"/>
                </a:solidFill>
              </a:rPr>
              <a:t>implements</a:t>
            </a:r>
            <a:r>
              <a:rPr lang="en-US" sz="1000" b="1" dirty="0"/>
              <a:t> </a:t>
            </a:r>
            <a:r>
              <a:rPr lang="en-US" sz="1000" b="1" dirty="0"/>
              <a:t>InterfaceB</a:t>
            </a:r>
            <a:endParaRPr lang="en-US" sz="1000" b="1" dirty="0"/>
          </a:p>
          <a:p>
            <a:r>
              <a:rPr lang="en-US" sz="1000" dirty="0"/>
              <a:t>{</a:t>
            </a:r>
          </a:p>
          <a:p>
            <a:pPr lvl="1"/>
            <a:r>
              <a:rPr lang="en-US" sz="1000" dirty="0" smtClean="0"/>
              <a:t>@</a:t>
            </a:r>
            <a:r>
              <a:rPr lang="en-US" sz="1000" dirty="0"/>
              <a:t>Override</a:t>
            </a:r>
          </a:p>
          <a:p>
            <a:pPr lvl="1"/>
            <a:r>
              <a:rPr lang="en-US" sz="1000" b="1" dirty="0"/>
              <a:t>public void sayHi()</a:t>
            </a:r>
          </a:p>
          <a:p>
            <a:pPr lvl="1"/>
            <a:r>
              <a:rPr lang="en-US" sz="1000" dirty="0"/>
              <a:t>{</a:t>
            </a:r>
          </a:p>
          <a:p>
            <a:pPr lvl="1"/>
            <a:r>
              <a:rPr lang="en-US" sz="1000" dirty="0"/>
              <a:t>System.</a:t>
            </a:r>
            <a:r>
              <a:rPr lang="en-US" sz="1000" b="1" i="1" dirty="0"/>
              <a:t>out.println</a:t>
            </a:r>
            <a:r>
              <a:rPr lang="en-US" sz="1000" b="1" i="1" dirty="0"/>
              <a:t>("Hi..");</a:t>
            </a:r>
          </a:p>
          <a:p>
            <a:pPr lvl="1"/>
            <a:r>
              <a:rPr lang="en-US" sz="1000" dirty="0"/>
              <a:t>}</a:t>
            </a:r>
          </a:p>
          <a:p>
            <a:pPr lvl="1"/>
            <a:endParaRPr lang="en-US" sz="1000" dirty="0"/>
          </a:p>
          <a:p>
            <a:pPr lvl="1"/>
            <a:r>
              <a:rPr lang="en-US" sz="1000" dirty="0"/>
              <a:t>@Override</a:t>
            </a:r>
          </a:p>
          <a:p>
            <a:pPr lvl="1"/>
            <a:r>
              <a:rPr lang="en-US" sz="1000" b="1" dirty="0"/>
              <a:t>public void </a:t>
            </a:r>
            <a:r>
              <a:rPr lang="en-US" sz="1000" b="1" dirty="0"/>
              <a:t>sayBye</a:t>
            </a:r>
            <a:r>
              <a:rPr lang="en-US" sz="1000" b="1" dirty="0"/>
              <a:t>()</a:t>
            </a:r>
          </a:p>
          <a:p>
            <a:pPr lvl="1"/>
            <a:r>
              <a:rPr lang="en-US" sz="1000" dirty="0"/>
              <a:t>{</a:t>
            </a:r>
          </a:p>
          <a:p>
            <a:pPr lvl="1"/>
            <a:r>
              <a:rPr lang="en-US" sz="1000" dirty="0"/>
              <a:t>System.</a:t>
            </a:r>
            <a:r>
              <a:rPr lang="en-US" sz="1000" b="1" i="1" dirty="0"/>
              <a:t>out.println</a:t>
            </a:r>
            <a:r>
              <a:rPr lang="en-US" sz="1000" b="1" i="1" dirty="0"/>
              <a:t>("Bye..");</a:t>
            </a:r>
          </a:p>
          <a:p>
            <a:pPr lvl="1"/>
            <a:r>
              <a:rPr lang="en-US" sz="1000" dirty="0" smtClean="0"/>
              <a:t>}</a:t>
            </a:r>
            <a:endParaRPr lang="en-US" sz="1000" dirty="0"/>
          </a:p>
          <a:p>
            <a:r>
              <a:rPr lang="en-US" sz="1000" dirty="0"/>
              <a:t>}</a:t>
            </a:r>
          </a:p>
        </p:txBody>
      </p:sp>
      <p:sp>
        <p:nvSpPr>
          <p:cNvPr id="23" name="Bent Arrow 22"/>
          <p:cNvSpPr/>
          <p:nvPr/>
        </p:nvSpPr>
        <p:spPr>
          <a:xfrm flipH="1">
            <a:off x="5257800" y="1752599"/>
            <a:ext cx="1034804" cy="809625"/>
          </a:xfrm>
          <a:prstGeom prst="bentArrow">
            <a:avLst>
              <a:gd name="adj1" fmla="val 25000"/>
              <a:gd name="adj2" fmla="val 27700"/>
              <a:gd name="adj3" fmla="val 25000"/>
              <a:gd name="adj4" fmla="val 437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flipH="1">
            <a:off x="2159644" y="704850"/>
            <a:ext cx="1034804" cy="809625"/>
          </a:xfrm>
          <a:prstGeom prst="bentArrow">
            <a:avLst>
              <a:gd name="adj1" fmla="val 25000"/>
              <a:gd name="adj2" fmla="val 27700"/>
              <a:gd name="adj3" fmla="val 25000"/>
              <a:gd name="adj4" fmla="val 437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26795" y="1983651"/>
            <a:ext cx="94468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implements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1382" y="971162"/>
            <a:ext cx="72058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extends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72066</TotalTime>
  <Words>57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5872</cp:revision>
  <dcterms:created xsi:type="dcterms:W3CDTF">2006-08-16T00:00:00Z</dcterms:created>
  <dcterms:modified xsi:type="dcterms:W3CDTF">2015-12-07T14:20:56Z</dcterms:modified>
</cp:coreProperties>
</file>