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4562475" cy="26765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2490787"/>
            <a:ext cx="4038600" cy="762000"/>
          </a:xfrm>
          <a:prstGeom prst="wedgeRoundRectCallout">
            <a:avLst>
              <a:gd name="adj1" fmla="val -59890"/>
              <a:gd name="adj2" fmla="val -13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dirty="0"/>
              <a:t>try</a:t>
            </a:r>
            <a:r>
              <a:rPr lang="en-US" sz="1000" dirty="0"/>
              <a:t>-with-resources statement can have </a:t>
            </a:r>
            <a:r>
              <a:rPr lang="en-US" sz="1000" dirty="0"/>
              <a:t>catch</a:t>
            </a:r>
            <a:r>
              <a:rPr lang="en-US" sz="1000" dirty="0"/>
              <a:t> and </a:t>
            </a:r>
            <a:r>
              <a:rPr lang="en-US" sz="1000" dirty="0"/>
              <a:t>finally</a:t>
            </a:r>
            <a:r>
              <a:rPr lang="en-US" sz="1000" dirty="0"/>
              <a:t> blocks just like an ordinary </a:t>
            </a:r>
            <a:r>
              <a:rPr lang="en-US" sz="1000" dirty="0"/>
              <a:t>try</a:t>
            </a:r>
            <a:r>
              <a:rPr lang="en-US" sz="1000" dirty="0"/>
              <a:t> statement. In a </a:t>
            </a:r>
            <a:r>
              <a:rPr lang="en-US" sz="1000" dirty="0"/>
              <a:t>try</a:t>
            </a:r>
            <a:r>
              <a:rPr lang="en-US" sz="1000" dirty="0"/>
              <a:t>-with-resources statement, any </a:t>
            </a:r>
            <a:r>
              <a:rPr lang="en-US" sz="1000" dirty="0"/>
              <a:t>catch</a:t>
            </a:r>
            <a:r>
              <a:rPr lang="en-US" sz="1000" dirty="0"/>
              <a:t> or </a:t>
            </a:r>
            <a:r>
              <a:rPr lang="en-US" sz="1000" dirty="0"/>
              <a:t>finally</a:t>
            </a:r>
            <a:r>
              <a:rPr lang="en-US" sz="1000" dirty="0"/>
              <a:t> block is run after the resources declared have been closed.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try-with-resources Statement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962400" y="2252662"/>
            <a:ext cx="533400" cy="10239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76367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7276</cp:revision>
  <dcterms:created xsi:type="dcterms:W3CDTF">2006-08-16T00:00:00Z</dcterms:created>
  <dcterms:modified xsi:type="dcterms:W3CDTF">2016-05-25T08:04:28Z</dcterms:modified>
</cp:coreProperties>
</file>